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108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FCE28-7C12-41CD-8B8E-EFA6C65607AC}" type="datetimeFigureOut">
              <a:rPr lang="en-GB" smtClean="0"/>
              <a:t>28/12/2023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BF033-462A-4D7B-B11C-F123D4557383}" type="slidenum">
              <a:rPr lang="en-GB" smtClean="0"/>
              <a:t>‹#›</a:t>
            </a:fld>
            <a:endParaRPr lang="en-GB"/>
          </a:p>
        </p:txBody>
      </p:sp>
    </p:spTree>
    <p:extLst>
      <p:ext uri="{BB962C8B-B14F-4D97-AF65-F5344CB8AC3E}">
        <p14:creationId xmlns:p14="http://schemas.microsoft.com/office/powerpoint/2010/main" val="45789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short video – for you to think about how you would feel in this situation - getting them to put themselves in the shoes of a missing adult. </a:t>
            </a:r>
            <a:endParaRPr lang="en-US"/>
          </a:p>
          <a:p>
            <a:endParaRPr lang="en-GB">
              <a:cs typeface="Calibri"/>
            </a:endParaRPr>
          </a:p>
          <a:p>
            <a:r>
              <a:rPr lang="en-GB"/>
              <a:t>After playing the video – ask the room how would you feel? Would anyone feel pleased/glad someone had reported them? Based on feedback from people who had been missing we changed our publicity approach to limit the footprint of missing appeals as it impacts the person later on. </a:t>
            </a:r>
            <a:endParaRPr lang="en-GB">
              <a:cs typeface="Calibri"/>
            </a:endParaRPr>
          </a:p>
        </p:txBody>
      </p:sp>
      <p:sp>
        <p:nvSpPr>
          <p:cNvPr id="4" name="Slide Number Placeholder 3"/>
          <p:cNvSpPr>
            <a:spLocks noGrp="1"/>
          </p:cNvSpPr>
          <p:nvPr>
            <p:ph type="sldNum" sz="quarter" idx="5"/>
          </p:nvPr>
        </p:nvSpPr>
        <p:spPr/>
        <p:txBody>
          <a:bodyPr/>
          <a:lstStyle/>
          <a:p>
            <a:fld id="{25D04DA0-DBEC-4EE1-B0B1-5D1C7495995D}" type="slidenum">
              <a:rPr lang="en-GB" smtClean="0"/>
              <a:t>1</a:t>
            </a:fld>
            <a:endParaRPr lang="en-GB"/>
          </a:p>
        </p:txBody>
      </p:sp>
    </p:spTree>
    <p:extLst>
      <p:ext uri="{BB962C8B-B14F-4D97-AF65-F5344CB8AC3E}">
        <p14:creationId xmlns:p14="http://schemas.microsoft.com/office/powerpoint/2010/main" val="365370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79D2-6130-D435-F2F1-A6A73CBC2F8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8F21CEA-5BBB-8C91-EBF2-CC1D2A9138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8AA139B-ABD3-2C6C-DC35-3B4561C4E1B4}"/>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5" name="Footer Placeholder 4">
            <a:extLst>
              <a:ext uri="{FF2B5EF4-FFF2-40B4-BE49-F238E27FC236}">
                <a16:creationId xmlns:a16="http://schemas.microsoft.com/office/drawing/2014/main" id="{5D85FD40-BE59-4124-DF31-2C47A87AC2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D5EB41-FCBC-16C8-B729-D4BE7705D16C}"/>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216505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2AFC-3838-16FC-0806-1673CCDC05B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DA2661E-F86D-D67A-FDF9-A147F1ED15F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7C1339-7924-B1E1-3664-C2466135171D}"/>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5" name="Footer Placeholder 4">
            <a:extLst>
              <a:ext uri="{FF2B5EF4-FFF2-40B4-BE49-F238E27FC236}">
                <a16:creationId xmlns:a16="http://schemas.microsoft.com/office/drawing/2014/main" id="{CC4495E0-6126-F476-9FFE-75FD74742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359175-70B7-81EB-FCFF-4F42DF25C7AA}"/>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231271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A42CA-9B10-6043-AA1B-86F6B5A8408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F6D8C14-0BF4-FF90-1738-A3DD5A633E8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3A9DFB9-8611-D339-0150-CE36F5004081}"/>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5" name="Footer Placeholder 4">
            <a:extLst>
              <a:ext uri="{FF2B5EF4-FFF2-40B4-BE49-F238E27FC236}">
                <a16:creationId xmlns:a16="http://schemas.microsoft.com/office/drawing/2014/main" id="{93526ECC-1CC5-3280-55DE-9748867D62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C59840-F908-CD83-4E82-4EAAE954EC49}"/>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42959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3B598-A879-E5D6-BC4E-CCE59E28107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EA283C4-4685-955B-1BF1-A7844B1FCF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0CEBFA-A2D6-D433-DC61-EBB21A6E831B}"/>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5" name="Footer Placeholder 4">
            <a:extLst>
              <a:ext uri="{FF2B5EF4-FFF2-40B4-BE49-F238E27FC236}">
                <a16:creationId xmlns:a16="http://schemas.microsoft.com/office/drawing/2014/main" id="{D0A39D7E-4142-4B65-66D4-E40796C80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E1540-44DF-635F-4C47-BBB15CFE7226}"/>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355323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8124-D05D-C247-B2ED-51CCADB352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977C07E-51AD-8CF7-1544-E5AD3BAFFB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2A1F37-7EDC-220C-8B9F-5725245811A7}"/>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5" name="Footer Placeholder 4">
            <a:extLst>
              <a:ext uri="{FF2B5EF4-FFF2-40B4-BE49-F238E27FC236}">
                <a16:creationId xmlns:a16="http://schemas.microsoft.com/office/drawing/2014/main" id="{B8C8E4F5-28BF-0B4C-0175-AB3212246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2FAEC1-E555-5E59-C9B3-D07BD93E9658}"/>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36766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40CF-7DA9-74AE-F467-A9565B0C779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EFB0437-E73C-799E-EF57-EDA95C69793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0F57924-0228-F0E2-E450-6FCC472A56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DA3FBF1-54BC-0306-7095-1E373EFEE644}"/>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6" name="Footer Placeholder 5">
            <a:extLst>
              <a:ext uri="{FF2B5EF4-FFF2-40B4-BE49-F238E27FC236}">
                <a16:creationId xmlns:a16="http://schemas.microsoft.com/office/drawing/2014/main" id="{99840A02-5EF5-7437-B086-3231437190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D99D12-3F92-3C5B-649E-E7F00D38EE3D}"/>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11128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C380-B386-6641-8FC9-32109D49D81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228E48B-8B3D-2574-C5F7-A84ECD388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B941015-8E8F-C6BE-C3EA-74F91DFFB4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F948CE2-16D5-680D-7C95-968EC422A2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1246C5-ED2A-23B8-196F-620723E572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E18C839-C43C-3308-EAC6-7705C0E5237E}"/>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8" name="Footer Placeholder 7">
            <a:extLst>
              <a:ext uri="{FF2B5EF4-FFF2-40B4-BE49-F238E27FC236}">
                <a16:creationId xmlns:a16="http://schemas.microsoft.com/office/drawing/2014/main" id="{6A16723D-F3EF-1189-F885-91B7B1A83F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93431C8-B200-A068-B9E9-96B0A37B89EF}"/>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380404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D68C-CF73-F475-B23C-47DAC9967B9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22F8D50-1DE5-4A96-8FF6-E0B3AF99281A}"/>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4" name="Footer Placeholder 3">
            <a:extLst>
              <a:ext uri="{FF2B5EF4-FFF2-40B4-BE49-F238E27FC236}">
                <a16:creationId xmlns:a16="http://schemas.microsoft.com/office/drawing/2014/main" id="{CB3B43DA-0382-6EB5-F17E-12E967AB58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FAD845-2DA6-0EF1-F16E-3A958B942F1F}"/>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89116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5B604-2865-C24B-6DFF-A5324CB83C8D}"/>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3" name="Footer Placeholder 2">
            <a:extLst>
              <a:ext uri="{FF2B5EF4-FFF2-40B4-BE49-F238E27FC236}">
                <a16:creationId xmlns:a16="http://schemas.microsoft.com/office/drawing/2014/main" id="{7F44EB74-A859-C0CF-4F62-CFF7C8425D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C7D432-C7EE-B8A9-A21A-3AE0D78DA143}"/>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197413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7AF6-FA22-37D7-D089-F8F381FA68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CD00719-4F8C-8A0E-6920-7FCDA313E1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78BA534-5E28-6F44-D9A4-BE25E0F2C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35942A-8F18-60D0-0509-AE46F5296696}"/>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6" name="Footer Placeholder 5">
            <a:extLst>
              <a:ext uri="{FF2B5EF4-FFF2-40B4-BE49-F238E27FC236}">
                <a16:creationId xmlns:a16="http://schemas.microsoft.com/office/drawing/2014/main" id="{3D9E4280-2373-70BD-4235-C059629CEF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B3302C-8808-C335-498A-BB36481AFFA4}"/>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624935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8FD3-5408-142D-0411-E0260B7F3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BDBE9C4-48F3-0BA9-36F3-813F761E12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82BC2D-1541-61BE-32B6-2269F6269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D32B5E-75EA-C9B1-5A81-F8245519906A}"/>
              </a:ext>
            </a:extLst>
          </p:cNvPr>
          <p:cNvSpPr>
            <a:spLocks noGrp="1"/>
          </p:cNvSpPr>
          <p:nvPr>
            <p:ph type="dt" sz="half" idx="10"/>
          </p:nvPr>
        </p:nvSpPr>
        <p:spPr/>
        <p:txBody>
          <a:bodyPr/>
          <a:lstStyle/>
          <a:p>
            <a:fld id="{040CF7E3-5322-4E51-9319-B93FA41C9131}" type="datetimeFigureOut">
              <a:rPr lang="en-GB" smtClean="0"/>
              <a:t>28/12/2023</a:t>
            </a:fld>
            <a:endParaRPr lang="en-GB"/>
          </a:p>
        </p:txBody>
      </p:sp>
      <p:sp>
        <p:nvSpPr>
          <p:cNvPr id="6" name="Footer Placeholder 5">
            <a:extLst>
              <a:ext uri="{FF2B5EF4-FFF2-40B4-BE49-F238E27FC236}">
                <a16:creationId xmlns:a16="http://schemas.microsoft.com/office/drawing/2014/main" id="{2B213CFD-6D9D-64A0-4DB8-004E77D3DB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3EE769-2941-3E02-3D1F-BBA0607B22E2}"/>
              </a:ext>
            </a:extLst>
          </p:cNvPr>
          <p:cNvSpPr>
            <a:spLocks noGrp="1"/>
          </p:cNvSpPr>
          <p:nvPr>
            <p:ph type="sldNum" sz="quarter" idx="12"/>
          </p:nvPr>
        </p:nvSpPr>
        <p:spPr/>
        <p:txBody>
          <a:bodyPr/>
          <a:lstStyle/>
          <a:p>
            <a:fld id="{2E620278-16A1-4C07-9D06-02EEA2909FDC}" type="slidenum">
              <a:rPr lang="en-GB" smtClean="0"/>
              <a:t>‹#›</a:t>
            </a:fld>
            <a:endParaRPr lang="en-GB"/>
          </a:p>
        </p:txBody>
      </p:sp>
    </p:spTree>
    <p:extLst>
      <p:ext uri="{BB962C8B-B14F-4D97-AF65-F5344CB8AC3E}">
        <p14:creationId xmlns:p14="http://schemas.microsoft.com/office/powerpoint/2010/main" val="3345304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A01498-8B9B-301F-3A19-9A7E2F305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7202966-40F8-950A-FBD0-8241EEF83A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1749A0-751B-5BAC-1B81-80EE55D35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F7E3-5322-4E51-9319-B93FA41C9131}" type="datetimeFigureOut">
              <a:rPr lang="en-GB" smtClean="0"/>
              <a:t>28/12/2023</a:t>
            </a:fld>
            <a:endParaRPr lang="en-GB"/>
          </a:p>
        </p:txBody>
      </p:sp>
      <p:sp>
        <p:nvSpPr>
          <p:cNvPr id="5" name="Footer Placeholder 4">
            <a:extLst>
              <a:ext uri="{FF2B5EF4-FFF2-40B4-BE49-F238E27FC236}">
                <a16:creationId xmlns:a16="http://schemas.microsoft.com/office/drawing/2014/main" id="{6A9AB536-0A4D-85B9-50B5-065A9BC4B6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F88106-7C28-AABA-9259-7CA899680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20278-16A1-4C07-9D06-02EEA2909FDC}" type="slidenum">
              <a:rPr lang="en-GB" smtClean="0"/>
              <a:t>‹#›</a:t>
            </a:fld>
            <a:endParaRPr lang="en-GB"/>
          </a:p>
        </p:txBody>
      </p:sp>
    </p:spTree>
    <p:extLst>
      <p:ext uri="{BB962C8B-B14F-4D97-AF65-F5344CB8AC3E}">
        <p14:creationId xmlns:p14="http://schemas.microsoft.com/office/powerpoint/2010/main" val="1365215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7657-67E9-C92D-B3DE-6FBBDE1A0948}"/>
              </a:ext>
            </a:extLst>
          </p:cNvPr>
          <p:cNvSpPr>
            <a:spLocks noGrp="1"/>
          </p:cNvSpPr>
          <p:nvPr>
            <p:ph type="title"/>
          </p:nvPr>
        </p:nvSpPr>
        <p:spPr>
          <a:xfrm>
            <a:off x="652211" y="446518"/>
            <a:ext cx="10515600" cy="1576220"/>
          </a:xfrm>
        </p:spPr>
        <p:txBody>
          <a:bodyPr>
            <a:normAutofit/>
          </a:bodyPr>
          <a:lstStyle/>
          <a:p>
            <a:pPr marL="742950" marR="0" lvl="0" indent="-742950" defTabSz="914400" rtl="0" eaLnBrk="1" fontAlgn="auto" latinLnBrk="0" hangingPunct="1">
              <a:lnSpc>
                <a:spcPct val="100000"/>
              </a:lnSpc>
              <a:spcBef>
                <a:spcPts val="1200"/>
              </a:spcBef>
              <a:spcAft>
                <a:spcPts val="0"/>
              </a:spcAft>
              <a:tabLst/>
              <a:defRPr/>
            </a:pPr>
            <a:r>
              <a:rPr kumimoji="0" lang="en-GB" sz="4000" b="1" i="0" u="none" strike="noStrike" kern="1200" cap="none" spc="0" normalizeH="0" baseline="0" noProof="0">
                <a:ln>
                  <a:noFill/>
                </a:ln>
                <a:solidFill>
                  <a:srgbClr val="D10074"/>
                </a:solidFill>
                <a:effectLst/>
                <a:uLnTx/>
                <a:uFillTx/>
                <a:latin typeface="Calibri"/>
                <a:ea typeface="Calibri" panose="020F0502020204030204" pitchFamily="34" charset="0"/>
                <a:cs typeface="Times New Roman"/>
              </a:rPr>
              <a:t>How would you feel?</a:t>
            </a:r>
            <a:br>
              <a:rPr lang="en-GB" sz="1800" b="0" i="0" u="none" strike="noStrike" kern="1200" cap="none" spc="0" normalizeH="0" baseline="0" noProof="0">
                <a:ln>
                  <a:noFill/>
                </a:ln>
                <a:effectLst/>
                <a:uLnTx/>
                <a:uFillTx/>
                <a:latin typeface="Calibri" panose="020F0502020204030204"/>
                <a:ea typeface="+mn-ea"/>
                <a:cs typeface="+mn-cs"/>
              </a:rPr>
            </a:br>
            <a:endParaRPr lang="en-GB"/>
          </a:p>
        </p:txBody>
      </p:sp>
      <p:pic>
        <p:nvPicPr>
          <p:cNvPr id="4" name="reporting-someone-as-missing-scenario (1)">
            <a:hlinkClick r:id="" action="ppaction://media"/>
            <a:extLst>
              <a:ext uri="{FF2B5EF4-FFF2-40B4-BE49-F238E27FC236}">
                <a16:creationId xmlns:a16="http://schemas.microsoft.com/office/drawing/2014/main" id="{8EB904C4-404B-A817-A017-8F806111A4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42068" y="1407800"/>
            <a:ext cx="7735887" cy="4351338"/>
          </a:xfrm>
        </p:spPr>
      </p:pic>
    </p:spTree>
    <p:extLst>
      <p:ext uri="{BB962C8B-B14F-4D97-AF65-F5344CB8AC3E}">
        <p14:creationId xmlns:p14="http://schemas.microsoft.com/office/powerpoint/2010/main" val="12971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92</Words>
  <Application>Microsoft Office PowerPoint</Application>
  <PresentationFormat>Widescreen</PresentationFormat>
  <Paragraphs>5</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How would you feel?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would you feel?</dc:title>
  <dc:creator>Olivia Deckers Dowber</dc:creator>
  <cp:lastModifiedBy>Growney, Cathy</cp:lastModifiedBy>
  <cp:revision>1</cp:revision>
  <dcterms:created xsi:type="dcterms:W3CDTF">2023-12-13T08:29:30Z</dcterms:created>
  <dcterms:modified xsi:type="dcterms:W3CDTF">2023-12-28T16:04:46Z</dcterms:modified>
</cp:coreProperties>
</file>