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50" r:id="rId2"/>
    <p:sldId id="94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037"/>
    <a:srgbClr val="FF7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1F089-267F-C213-5C3E-DE0D18588F79}" v="1" dt="2022-05-03T08:33:1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counts" userId="S::accounts@rippleandco.com::1f3b5f48-0698-4670-835d-8d8e7146c7e1" providerId="AD" clId="Web-{0F91F089-267F-C213-5C3E-DE0D18588F79}"/>
    <pc:docChg chg="delSld">
      <pc:chgData name="Accounts" userId="S::accounts@rippleandco.com::1f3b5f48-0698-4670-835d-8d8e7146c7e1" providerId="AD" clId="Web-{0F91F089-267F-C213-5C3E-DE0D18588F79}" dt="2022-05-03T08:33:11.547" v="0"/>
      <pc:docMkLst>
        <pc:docMk/>
      </pc:docMkLst>
      <pc:sldChg chg="del">
        <pc:chgData name="Accounts" userId="S::accounts@rippleandco.com::1f3b5f48-0698-4670-835d-8d8e7146c7e1" providerId="AD" clId="Web-{0F91F089-267F-C213-5C3E-DE0D18588F79}" dt="2022-05-03T08:33:11.547" v="0"/>
        <pc:sldMkLst>
          <pc:docMk/>
          <pc:sldMk cId="131486378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E590-CF4B-4CED-9823-5825349BB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B78D-4CCD-437D-BFDD-E7104089C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04E01-F674-4B30-97C7-8021E06F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A2FC-BED0-4380-9A68-B7C0722C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AB1D7-338F-4E45-A00E-1B2D4DCB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12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929E-DFCB-4545-BA1E-FBB90BA1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04240-FAFB-48A8-8293-65EA5B378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14ADC-A554-4F48-A9AF-8E2949E3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0E38-A6D5-476A-9B05-D3BF2F69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525D1-B61F-4C59-98B7-7F82B711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8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696DB-E559-4175-AA56-CCC5DF9BD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B8218-1D80-4B65-BF3E-B3899CDA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721E-FBB5-42FE-A29D-786081FA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F6288-29D3-46AE-9C70-0CA0653D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E66B7-9042-4129-9EBC-09472D54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3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49E3-5D31-4389-AAB0-244381AB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4696C-445A-4F96-9B9D-DA49E361E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0CB7-4C2A-4159-8263-2321BCB1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6B5A3-AB5B-4C20-9627-24E73A4B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2907-3D3F-49BE-AF0D-410F7332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1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EB60-2B7C-4225-AB24-3943E5D9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93D9E-F082-473D-B995-6B85113F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245B7-4EC4-4C74-8AA0-B9992A9B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A1917-0305-4A78-B510-5F46B822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9D59C-3F3C-440D-BFBC-C27FCC0C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6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3B09-2913-49F6-871A-1057B1C7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F658-48F0-4F2E-ADAE-DD32F56F3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A344F-B7A0-422F-8FFE-C0E0B2F5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7D054-545C-453E-9484-ECC2077F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FD9B6-B898-4F58-9BBD-8D030031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26509-895B-4509-9EF1-27C46AD6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1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4610-6FDF-4391-B585-DB3CACA5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D1316-B868-4B84-9F05-5EC4D7923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3876A-E2BA-46C8-B8C4-4C45E2B3D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0190D-2059-41B4-A5CA-A6A8E759C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EA594-1717-4DDF-9A76-BE72393C4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5C690-5DEC-4E42-A4D8-5AE7CCF5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5B30F-146B-4DA8-9A4E-AF4F345B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2C3A4-C3FE-463F-AFEC-1CA30EB7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8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FD53-E139-436D-A3D8-3B85D7A5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32FDE-C733-4D83-ADA6-ABACF229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3097B-619E-4AD8-8975-F36AFA19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E40E2-7B7A-404D-BC50-833E113B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8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8B557-EC25-4D2B-AA1E-2D997F92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E28F6-7983-4725-A11E-AA36E061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150AD-7874-489A-A151-341C4074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4B5F-B229-4E54-84F1-F2CC570F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A763-71BF-4249-97BA-8BDBCECB7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C2C91-E7E5-4DAC-9700-8EBD519D9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B76A-79C5-4029-AFA4-2E958EC4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E0C3C-0562-4FF0-A854-AB0AED9F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FFEB5-4EBD-41E0-9477-99FC8E2D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8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4F33-ED46-4089-8247-C88C4C3E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35D5A-2301-4BFA-A752-A661CFE31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133A2-243A-4B84-895C-DAD51AB01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4FE84-7C58-4893-911C-90D01FAB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BCC55-9824-4415-958B-3480BBCE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9CECD-AA71-4943-940D-A354978C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2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7AEBD-6B3C-4D06-BDDA-78E14AB7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FBFE3-CD3E-4D38-A1A4-C1F7AFA60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6C8BB-0E3B-4D7D-AC3F-0A10BFA4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9C15-76B3-4424-97C6-70566F84400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1846F-DA5C-45DA-9FD0-0399481F6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BA8F-6CF8-4089-BBA2-7E277CFFC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3FB77-64C4-48AC-B4AF-2CAB3E12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7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CEFE13-A526-479C-BD94-433DA51DFD6D}"/>
              </a:ext>
            </a:extLst>
          </p:cNvPr>
          <p:cNvSpPr txBox="1"/>
          <p:nvPr/>
        </p:nvSpPr>
        <p:spPr>
          <a:xfrm>
            <a:off x="705852" y="3858127"/>
            <a:ext cx="107802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3D1410"/>
                </a:solidFill>
                <a:effectLst/>
                <a:latin typeface="Mulish"/>
              </a:rPr>
              <a:t>Able Futures</a:t>
            </a:r>
            <a:r>
              <a:rPr lang="en-GB" b="0" i="0" dirty="0">
                <a:solidFill>
                  <a:srgbClr val="3D1410"/>
                </a:solidFill>
                <a:effectLst/>
                <a:latin typeface="Mulish"/>
              </a:rPr>
              <a:t> can help you manage your mental health at work so you can enjoy more good days.</a:t>
            </a:r>
          </a:p>
          <a:p>
            <a:pPr algn="just"/>
            <a:r>
              <a:rPr lang="en-GB" b="0" i="0" dirty="0">
                <a:solidFill>
                  <a:srgbClr val="3D1410"/>
                </a:solidFill>
                <a:effectLst/>
                <a:latin typeface="Mulish"/>
              </a:rPr>
              <a:t>Nine months confidential, no cost advice, guidance and support from mental health professionals to help you cope with work while you learn coping mechanisms, build resilience, access therapy, manage a mental health condition such as anxiety, depression or stress or work with your employer to make adjustments to help your mental health at work.</a:t>
            </a:r>
          </a:p>
          <a:p>
            <a:pPr algn="l"/>
            <a:endParaRPr lang="en-GB" b="0" i="0" dirty="0">
              <a:solidFill>
                <a:srgbClr val="3D1410"/>
              </a:solidFill>
              <a:effectLst/>
              <a:latin typeface="Mulish"/>
            </a:endParaRPr>
          </a:p>
          <a:p>
            <a:pPr algn="ctr"/>
            <a:r>
              <a:rPr lang="en-GB" b="0" i="0" dirty="0">
                <a:solidFill>
                  <a:srgbClr val="3D1410"/>
                </a:solidFill>
                <a:effectLst/>
                <a:latin typeface="Mulish"/>
              </a:rPr>
              <a:t>Call </a:t>
            </a:r>
            <a:r>
              <a:rPr lang="en-GB" b="1" i="0" dirty="0">
                <a:solidFill>
                  <a:srgbClr val="3D1410"/>
                </a:solidFill>
                <a:effectLst/>
                <a:latin typeface="Mulish"/>
              </a:rPr>
              <a:t>Able Futures</a:t>
            </a:r>
            <a:r>
              <a:rPr lang="en-GB" b="0" i="0" dirty="0">
                <a:solidFill>
                  <a:srgbClr val="3D1410"/>
                </a:solidFill>
                <a:effectLst/>
                <a:latin typeface="Mulish"/>
              </a:rPr>
              <a:t> free on </a:t>
            </a:r>
            <a:r>
              <a:rPr lang="en-GB" b="1" i="0" dirty="0">
                <a:solidFill>
                  <a:srgbClr val="3D1410"/>
                </a:solidFill>
                <a:effectLst/>
                <a:latin typeface="Mulish"/>
              </a:rPr>
              <a:t>0800 321 3137</a:t>
            </a:r>
            <a:r>
              <a:rPr lang="en-GB" b="0" i="0" dirty="0">
                <a:solidFill>
                  <a:srgbClr val="3D1410"/>
                </a:solidFill>
                <a:effectLst/>
                <a:latin typeface="Mulish"/>
              </a:rPr>
              <a:t> from 8am to 10.30pm.</a:t>
            </a:r>
          </a:p>
          <a:p>
            <a:pPr algn="ctr"/>
            <a:r>
              <a:rPr lang="en-GB" b="0" i="0" dirty="0">
                <a:solidFill>
                  <a:srgbClr val="3D1410"/>
                </a:solidFill>
                <a:effectLst/>
                <a:latin typeface="Mulish"/>
              </a:rPr>
              <a:t>Monday to Friday to find out more about our online mental health support.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EEAC3-B897-47BE-B508-6F5840367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" t="22105" r="955" b="25380"/>
          <a:stretch/>
        </p:blipFill>
        <p:spPr>
          <a:xfrm>
            <a:off x="2029326" y="0"/>
            <a:ext cx="10162674" cy="3601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A4429E-8038-4C46-92F7-F7F2FD143E3E}"/>
              </a:ext>
            </a:extLst>
          </p:cNvPr>
          <p:cNvSpPr/>
          <p:nvPr/>
        </p:nvSpPr>
        <p:spPr>
          <a:xfrm>
            <a:off x="0" y="-64168"/>
            <a:ext cx="2029326" cy="3657601"/>
          </a:xfrm>
          <a:prstGeom prst="rect">
            <a:avLst/>
          </a:prstGeom>
          <a:solidFill>
            <a:srgbClr val="FF792E"/>
          </a:solidFill>
          <a:ln>
            <a:solidFill>
              <a:srgbClr val="FF7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057B9-E4C6-4778-BCC7-BE236551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C30AB-610D-481B-A5B8-89B4A5D58297}"/>
              </a:ext>
            </a:extLst>
          </p:cNvPr>
          <p:cNvSpPr txBox="1"/>
          <p:nvPr/>
        </p:nvSpPr>
        <p:spPr>
          <a:xfrm>
            <a:off x="3049588" y="32001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Amends needed. Email sent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0B6D75-2330-42CE-8B67-BA57964A7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" t="10940" r="4173" b="4843"/>
          <a:stretch/>
        </p:blipFill>
        <p:spPr>
          <a:xfrm>
            <a:off x="458334" y="0"/>
            <a:ext cx="1127533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45BDBC-D761-4437-A963-42FCA9A66523}"/>
              </a:ext>
            </a:extLst>
          </p:cNvPr>
          <p:cNvSpPr/>
          <p:nvPr/>
        </p:nvSpPr>
        <p:spPr>
          <a:xfrm>
            <a:off x="0" y="0"/>
            <a:ext cx="521368" cy="6922168"/>
          </a:xfrm>
          <a:prstGeom prst="rect">
            <a:avLst/>
          </a:prstGeom>
          <a:solidFill>
            <a:srgbClr val="FBC037"/>
          </a:solidFill>
          <a:ln>
            <a:solidFill>
              <a:srgbClr val="FBC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6F029-A87C-422C-AD52-52CBF596DB5E}"/>
              </a:ext>
            </a:extLst>
          </p:cNvPr>
          <p:cNvSpPr/>
          <p:nvPr/>
        </p:nvSpPr>
        <p:spPr>
          <a:xfrm>
            <a:off x="11733665" y="-64168"/>
            <a:ext cx="521368" cy="6922168"/>
          </a:xfrm>
          <a:prstGeom prst="rect">
            <a:avLst/>
          </a:prstGeom>
          <a:solidFill>
            <a:srgbClr val="FBC037"/>
          </a:solidFill>
          <a:ln>
            <a:solidFill>
              <a:srgbClr val="FBC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1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Donnelly</dc:creator>
  <cp:lastModifiedBy>Eileen Donnelly</cp:lastModifiedBy>
  <cp:revision>2</cp:revision>
  <dcterms:created xsi:type="dcterms:W3CDTF">2022-05-02T13:10:39Z</dcterms:created>
  <dcterms:modified xsi:type="dcterms:W3CDTF">2022-05-03T08:33:11Z</dcterms:modified>
</cp:coreProperties>
</file>