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sldIdLst>
    <p:sldId id="291" r:id="rId5"/>
    <p:sldId id="292" r:id="rId6"/>
    <p:sldId id="302" r:id="rId7"/>
    <p:sldId id="347" r:id="rId8"/>
    <p:sldId id="295" r:id="rId9"/>
    <p:sldId id="323" r:id="rId10"/>
    <p:sldId id="324" r:id="rId11"/>
    <p:sldId id="308" r:id="rId12"/>
    <p:sldId id="346" r:id="rId13"/>
    <p:sldId id="343" r:id="rId14"/>
    <p:sldId id="331" r:id="rId15"/>
    <p:sldId id="344" r:id="rId16"/>
    <p:sldId id="339" r:id="rId17"/>
    <p:sldId id="341" r:id="rId18"/>
    <p:sldId id="342" r:id="rId19"/>
    <p:sldId id="348" r:id="rId20"/>
    <p:sldId id="338" r:id="rId21"/>
    <p:sldId id="349" r:id="rId22"/>
    <p:sldId id="350" r:id="rId23"/>
    <p:sldId id="351" r:id="rId24"/>
    <p:sldId id="352" r:id="rId25"/>
    <p:sldId id="353" r:id="rId26"/>
    <p:sldId id="355" r:id="rId27"/>
    <p:sldId id="357" r:id="rId28"/>
    <p:sldId id="358" r:id="rId29"/>
    <p:sldId id="329" r:id="rId30"/>
    <p:sldId id="360" r:id="rId31"/>
    <p:sldId id="359" r:id="rId32"/>
    <p:sldId id="361" r:id="rId33"/>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lson, Lindsay" initials="NL" lastIdx="1" clrIdx="0">
    <p:extLst>
      <p:ext uri="{19B8F6BF-5375-455C-9EA6-DF929625EA0E}">
        <p15:presenceInfo xmlns:p15="http://schemas.microsoft.com/office/powerpoint/2012/main" userId="S::Lindsay.Nelson2@bolton.gov.uk::0481c8e8-5ee7-470c-87ee-fe515986194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AC3EED-0F02-4F95-85EE-75FB545A3319}" v="1" dt="2021-10-26T19:20:42.3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5677" autoAdjust="0"/>
  </p:normalViewPr>
  <p:slideViewPr>
    <p:cSldViewPr snapToGrid="0">
      <p:cViewPr varScale="1">
        <p:scale>
          <a:sx n="62" d="100"/>
          <a:sy n="62" d="100"/>
        </p:scale>
        <p:origin x="796" y="52"/>
      </p:cViewPr>
      <p:guideLst/>
    </p:cSldViewPr>
  </p:slideViewPr>
  <p:outlineViewPr>
    <p:cViewPr>
      <p:scale>
        <a:sx n="33" d="100"/>
        <a:sy n="33" d="100"/>
      </p:scale>
      <p:origin x="0" y="-350"/>
    </p:cViewPr>
  </p:outlineViewPr>
  <p:notesTextViewPr>
    <p:cViewPr>
      <p:scale>
        <a:sx n="1" d="1"/>
        <a:sy n="1" d="1"/>
      </p:scale>
      <p:origin x="0" y="0"/>
    </p:cViewPr>
  </p:notesTextViewPr>
  <p:sorterViewPr>
    <p:cViewPr>
      <p:scale>
        <a:sx n="118" d="100"/>
        <a:sy n="118" d="100"/>
      </p:scale>
      <p:origin x="0" y="-5410"/>
    </p:cViewPr>
  </p:sorterViewPr>
  <p:notesViewPr>
    <p:cSldViewPr snapToGrid="0">
      <p:cViewPr varScale="1">
        <p:scale>
          <a:sx n="72" d="100"/>
          <a:sy n="72" d="100"/>
        </p:scale>
        <p:origin x="29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lson, Lindsay" userId="0481c8e8-5ee7-470c-87ee-fe515986194b" providerId="ADAL" clId="{00A8A3A3-AF90-427E-A0ED-7F17156C9EEB}"/>
    <pc:docChg chg="modSld">
      <pc:chgData name="Nelson, Lindsay" userId="0481c8e8-5ee7-470c-87ee-fe515986194b" providerId="ADAL" clId="{00A8A3A3-AF90-427E-A0ED-7F17156C9EEB}" dt="2021-09-28T11:49:32.637" v="1" actId="20577"/>
      <pc:docMkLst>
        <pc:docMk/>
      </pc:docMkLst>
      <pc:sldChg chg="modSp mod">
        <pc:chgData name="Nelson, Lindsay" userId="0481c8e8-5ee7-470c-87ee-fe515986194b" providerId="ADAL" clId="{00A8A3A3-AF90-427E-A0ED-7F17156C9EEB}" dt="2021-09-28T11:49:32.637" v="1" actId="20577"/>
        <pc:sldMkLst>
          <pc:docMk/>
          <pc:sldMk cId="247623570" sldId="358"/>
        </pc:sldMkLst>
        <pc:spChg chg="mod">
          <ac:chgData name="Nelson, Lindsay" userId="0481c8e8-5ee7-470c-87ee-fe515986194b" providerId="ADAL" clId="{00A8A3A3-AF90-427E-A0ED-7F17156C9EEB}" dt="2021-09-28T11:49:32.637" v="1" actId="20577"/>
          <ac:spMkLst>
            <pc:docMk/>
            <pc:sldMk cId="247623570" sldId="358"/>
            <ac:spMk id="3" creationId="{D51D80C4-8164-404B-A1DA-31EE9484BDC3}"/>
          </ac:spMkLst>
        </pc:spChg>
      </pc:sldChg>
    </pc:docChg>
  </pc:docChgLst>
  <pc:docChgLst>
    <pc:chgData name="Nelson, Lindsay" userId="0481c8e8-5ee7-470c-87ee-fe515986194b" providerId="ADAL" clId="{87AC3EED-0F02-4F95-85EE-75FB545A3319}"/>
    <pc:docChg chg="custSel modSld">
      <pc:chgData name="Nelson, Lindsay" userId="0481c8e8-5ee7-470c-87ee-fe515986194b" providerId="ADAL" clId="{87AC3EED-0F02-4F95-85EE-75FB545A3319}" dt="2021-10-26T19:22:00.850" v="54" actId="1076"/>
      <pc:docMkLst>
        <pc:docMk/>
      </pc:docMkLst>
      <pc:sldChg chg="addSp modSp mod">
        <pc:chgData name="Nelson, Lindsay" userId="0481c8e8-5ee7-470c-87ee-fe515986194b" providerId="ADAL" clId="{87AC3EED-0F02-4F95-85EE-75FB545A3319}" dt="2021-10-26T19:22:00.850" v="54" actId="1076"/>
        <pc:sldMkLst>
          <pc:docMk/>
          <pc:sldMk cId="3118779269" sldId="291"/>
        </pc:sldMkLst>
        <pc:spChg chg="mod">
          <ac:chgData name="Nelson, Lindsay" userId="0481c8e8-5ee7-470c-87ee-fe515986194b" providerId="ADAL" clId="{87AC3EED-0F02-4F95-85EE-75FB545A3319}" dt="2021-10-26T19:20:56.333" v="3" actId="6549"/>
          <ac:spMkLst>
            <pc:docMk/>
            <pc:sldMk cId="3118779269" sldId="291"/>
            <ac:spMk id="5" creationId="{E4A6B752-1F12-46AB-8087-9831C871588F}"/>
          </ac:spMkLst>
        </pc:spChg>
        <pc:spChg chg="add mod">
          <ac:chgData name="Nelson, Lindsay" userId="0481c8e8-5ee7-470c-87ee-fe515986194b" providerId="ADAL" clId="{87AC3EED-0F02-4F95-85EE-75FB545A3319}" dt="2021-10-26T19:22:00.850" v="54" actId="1076"/>
          <ac:spMkLst>
            <pc:docMk/>
            <pc:sldMk cId="3118779269" sldId="291"/>
            <ac:spMk id="10" creationId="{C7C8EDB5-3999-43E0-AF14-0B4D354A2D75}"/>
          </ac:spMkLst>
        </pc:spChg>
        <pc:picChg chg="add mod">
          <ac:chgData name="Nelson, Lindsay" userId="0481c8e8-5ee7-470c-87ee-fe515986194b" providerId="ADAL" clId="{87AC3EED-0F02-4F95-85EE-75FB545A3319}" dt="2021-10-26T19:20:51.189" v="2" actId="26606"/>
          <ac:picMkLst>
            <pc:docMk/>
            <pc:sldMk cId="3118779269" sldId="291"/>
            <ac:picMk id="3" creationId="{BAA8A20D-56AC-4CCB-9972-ABF80AAFF728}"/>
          </ac:picMkLst>
        </pc:picChg>
      </pc:sldChg>
    </pc:docChg>
  </pc:docChgLst>
  <pc:docChgLst>
    <pc:chgData name="Hobday, Catherine" userId="938e7a8d-6682-43b4-aa53-564eeb5fc3ca" providerId="ADAL" clId="{67FB5B95-A574-4556-ACD6-9F7907D433B7}"/>
    <pc:docChg chg="modSld">
      <pc:chgData name="Hobday, Catherine" userId="938e7a8d-6682-43b4-aa53-564eeb5fc3ca" providerId="ADAL" clId="{67FB5B95-A574-4556-ACD6-9F7907D433B7}" dt="2021-09-29T12:28:41.999" v="2" actId="20577"/>
      <pc:docMkLst>
        <pc:docMk/>
      </pc:docMkLst>
      <pc:sldChg chg="modSp mod">
        <pc:chgData name="Hobday, Catherine" userId="938e7a8d-6682-43b4-aa53-564eeb5fc3ca" providerId="ADAL" clId="{67FB5B95-A574-4556-ACD6-9F7907D433B7}" dt="2021-09-29T12:28:41.999" v="2" actId="20577"/>
        <pc:sldMkLst>
          <pc:docMk/>
          <pc:sldMk cId="2951168548" sldId="338"/>
        </pc:sldMkLst>
        <pc:spChg chg="mod">
          <ac:chgData name="Hobday, Catherine" userId="938e7a8d-6682-43b4-aa53-564eeb5fc3ca" providerId="ADAL" clId="{67FB5B95-A574-4556-ACD6-9F7907D433B7}" dt="2021-09-29T12:28:41.999" v="2" actId="20577"/>
          <ac:spMkLst>
            <pc:docMk/>
            <pc:sldMk cId="2951168548" sldId="338"/>
            <ac:spMk id="3" creationId="{8D3A7BA5-BE3A-4A82-ACA9-CAA399D3A989}"/>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9-28T11:57:30.654" idx="1">
    <p:pos x="10" y="10"/>
    <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4BC2B5-0D7A-49B8-A0B0-887D029DC09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0B85671C-66DD-40F2-B0C2-145B4E711F63}">
      <dgm:prSet phldrT="[Text]"/>
      <dgm:spPr/>
      <dgm:t>
        <a:bodyPr/>
        <a:lstStyle/>
        <a:p>
          <a:r>
            <a:rPr lang="en-GB" dirty="0"/>
            <a:t>Lindsay Nelson Virtual School Head (full-time)</a:t>
          </a:r>
        </a:p>
      </dgm:t>
    </dgm:pt>
    <dgm:pt modelId="{A3557DB8-2DFB-45AA-A325-FF02B5314C1D}" type="parTrans" cxnId="{D60898E1-845F-45D3-9A2E-8801D7695B66}">
      <dgm:prSet/>
      <dgm:spPr/>
      <dgm:t>
        <a:bodyPr/>
        <a:lstStyle/>
        <a:p>
          <a:endParaRPr lang="en-GB"/>
        </a:p>
      </dgm:t>
    </dgm:pt>
    <dgm:pt modelId="{8DC3F4A3-3FD0-4FF6-8591-60913ED343FB}" type="sibTrans" cxnId="{D60898E1-845F-45D3-9A2E-8801D7695B66}">
      <dgm:prSet/>
      <dgm:spPr/>
      <dgm:t>
        <a:bodyPr/>
        <a:lstStyle/>
        <a:p>
          <a:endParaRPr lang="en-GB"/>
        </a:p>
      </dgm:t>
    </dgm:pt>
    <dgm:pt modelId="{BC9F4B48-BC7C-4D23-9D52-536D225CA8B0}">
      <dgm:prSet phldrT="[Text]"/>
      <dgm:spPr/>
      <dgm:t>
        <a:bodyPr/>
        <a:lstStyle/>
        <a:p>
          <a:r>
            <a:rPr lang="en-GB" dirty="0"/>
            <a:t>Catherine Hobday</a:t>
          </a:r>
        </a:p>
        <a:p>
          <a:r>
            <a:rPr lang="en-GB" dirty="0"/>
            <a:t>Virtual School Deputy Head</a:t>
          </a:r>
        </a:p>
      </dgm:t>
    </dgm:pt>
    <dgm:pt modelId="{AA6E03F8-6FD0-45E8-8E12-45784B14DF81}" type="parTrans" cxnId="{D5B29943-60A2-43F2-A84B-3989C4CE3FEB}">
      <dgm:prSet/>
      <dgm:spPr/>
      <dgm:t>
        <a:bodyPr/>
        <a:lstStyle/>
        <a:p>
          <a:endParaRPr lang="en-GB"/>
        </a:p>
      </dgm:t>
    </dgm:pt>
    <dgm:pt modelId="{3740A309-D6C4-463F-9166-C65652AB8BD8}" type="sibTrans" cxnId="{D5B29943-60A2-43F2-A84B-3989C4CE3FEB}">
      <dgm:prSet/>
      <dgm:spPr/>
      <dgm:t>
        <a:bodyPr/>
        <a:lstStyle/>
        <a:p>
          <a:endParaRPr lang="en-GB"/>
        </a:p>
      </dgm:t>
    </dgm:pt>
    <dgm:pt modelId="{626E5565-2866-4A23-A43A-963CF8F6D951}">
      <dgm:prSet phldrT="[Text]"/>
      <dgm:spPr/>
      <dgm:t>
        <a:bodyPr/>
        <a:lstStyle/>
        <a:p>
          <a:r>
            <a:rPr lang="en-GB" dirty="0"/>
            <a:t>Jane Westhead</a:t>
          </a:r>
        </a:p>
        <a:p>
          <a:r>
            <a:rPr lang="en-GB" dirty="0"/>
            <a:t>Previously Looked after Lead (2 days)</a:t>
          </a:r>
        </a:p>
      </dgm:t>
    </dgm:pt>
    <dgm:pt modelId="{0490D7B0-D84F-4E17-B87B-F90E7519AD45}" type="parTrans" cxnId="{99E1F29F-6577-49AA-B623-CECC649002EC}">
      <dgm:prSet/>
      <dgm:spPr/>
      <dgm:t>
        <a:bodyPr/>
        <a:lstStyle/>
        <a:p>
          <a:endParaRPr lang="en-GB"/>
        </a:p>
      </dgm:t>
    </dgm:pt>
    <dgm:pt modelId="{41EFAAEC-DC52-45F0-912A-5A50BAEF1FF7}" type="sibTrans" cxnId="{99E1F29F-6577-49AA-B623-CECC649002EC}">
      <dgm:prSet/>
      <dgm:spPr/>
      <dgm:t>
        <a:bodyPr/>
        <a:lstStyle/>
        <a:p>
          <a:endParaRPr lang="en-GB"/>
        </a:p>
      </dgm:t>
    </dgm:pt>
    <dgm:pt modelId="{A4218BD5-EB2D-4347-A08A-D16D3AE6FAF0}">
      <dgm:prSet/>
      <dgm:spPr/>
      <dgm:t>
        <a:bodyPr/>
        <a:lstStyle/>
        <a:p>
          <a:r>
            <a:rPr lang="en-GB" dirty="0"/>
            <a:t>Alexis Holt-Garner</a:t>
          </a:r>
        </a:p>
        <a:p>
          <a:r>
            <a:rPr lang="en-GB" dirty="0"/>
            <a:t>SEND Lead</a:t>
          </a:r>
        </a:p>
      </dgm:t>
    </dgm:pt>
    <dgm:pt modelId="{542F88BE-9DBE-4B25-9E99-D115C118319F}" type="parTrans" cxnId="{4F8CBBFD-CBDC-4DC3-A8E4-A1665A99FF6D}">
      <dgm:prSet/>
      <dgm:spPr/>
      <dgm:t>
        <a:bodyPr/>
        <a:lstStyle/>
        <a:p>
          <a:endParaRPr lang="en-GB"/>
        </a:p>
      </dgm:t>
    </dgm:pt>
    <dgm:pt modelId="{CCC83C36-3EEA-478D-94AF-612B6E09C44F}" type="sibTrans" cxnId="{4F8CBBFD-CBDC-4DC3-A8E4-A1665A99FF6D}">
      <dgm:prSet/>
      <dgm:spPr/>
      <dgm:t>
        <a:bodyPr/>
        <a:lstStyle/>
        <a:p>
          <a:endParaRPr lang="en-GB"/>
        </a:p>
      </dgm:t>
    </dgm:pt>
    <dgm:pt modelId="{31E94684-E83C-491A-98CE-3A6515A03603}">
      <dgm:prSet/>
      <dgm:spPr/>
      <dgm:t>
        <a:bodyPr/>
        <a:lstStyle/>
        <a:p>
          <a:r>
            <a:rPr lang="en-GB" dirty="0"/>
            <a:t>Kim Young </a:t>
          </a:r>
        </a:p>
        <a:p>
          <a:r>
            <a:rPr lang="en-GB" dirty="0"/>
            <a:t>Primary PEP Lead (full-time)</a:t>
          </a:r>
        </a:p>
      </dgm:t>
    </dgm:pt>
    <dgm:pt modelId="{A27B05D9-5AAB-439C-8351-DD8EC5DE105D}" type="parTrans" cxnId="{A496CCAF-1F26-4E0B-992B-8C0F0A22F61C}">
      <dgm:prSet/>
      <dgm:spPr/>
      <dgm:t>
        <a:bodyPr/>
        <a:lstStyle/>
        <a:p>
          <a:endParaRPr lang="en-GB"/>
        </a:p>
      </dgm:t>
    </dgm:pt>
    <dgm:pt modelId="{3E148C59-1BB6-4120-962E-8E3699009521}" type="sibTrans" cxnId="{A496CCAF-1F26-4E0B-992B-8C0F0A22F61C}">
      <dgm:prSet/>
      <dgm:spPr/>
      <dgm:t>
        <a:bodyPr/>
        <a:lstStyle/>
        <a:p>
          <a:endParaRPr lang="en-GB"/>
        </a:p>
      </dgm:t>
    </dgm:pt>
    <dgm:pt modelId="{2D878370-18CF-4155-9EA8-84D7A5BE919A}">
      <dgm:prSet/>
      <dgm:spPr/>
      <dgm:t>
        <a:bodyPr/>
        <a:lstStyle/>
        <a:p>
          <a:r>
            <a:rPr lang="en-GB" dirty="0"/>
            <a:t>Gill Bentham</a:t>
          </a:r>
        </a:p>
        <a:p>
          <a:r>
            <a:rPr lang="en-GB" dirty="0"/>
            <a:t>Secondary PEP Lead (full-time) </a:t>
          </a:r>
        </a:p>
      </dgm:t>
    </dgm:pt>
    <dgm:pt modelId="{5AD95DFD-FCC2-4D5F-8C16-61BAB3C6A9EB}" type="parTrans" cxnId="{8B648B93-99B3-4112-9D5E-0B5069B2538C}">
      <dgm:prSet/>
      <dgm:spPr/>
      <dgm:t>
        <a:bodyPr/>
        <a:lstStyle/>
        <a:p>
          <a:endParaRPr lang="en-GB"/>
        </a:p>
      </dgm:t>
    </dgm:pt>
    <dgm:pt modelId="{915AF716-B619-48B8-BC7B-1C0804CB39EE}" type="sibTrans" cxnId="{8B648B93-99B3-4112-9D5E-0B5069B2538C}">
      <dgm:prSet/>
      <dgm:spPr/>
      <dgm:t>
        <a:bodyPr/>
        <a:lstStyle/>
        <a:p>
          <a:endParaRPr lang="en-GB"/>
        </a:p>
      </dgm:t>
    </dgm:pt>
    <dgm:pt modelId="{8D376586-3312-4463-BEAA-A299615C624C}">
      <dgm:prSet/>
      <dgm:spPr/>
      <dgm:t>
        <a:bodyPr/>
        <a:lstStyle/>
        <a:p>
          <a:r>
            <a:rPr lang="en-GB" dirty="0"/>
            <a:t>Debbie Selby Post-16 Advisor (full-time)</a:t>
          </a:r>
        </a:p>
      </dgm:t>
    </dgm:pt>
    <dgm:pt modelId="{01D2D5B3-48BE-43B3-8EF8-520B3047A898}" type="parTrans" cxnId="{4738FF4D-400D-44B3-88D1-542A201E2546}">
      <dgm:prSet/>
      <dgm:spPr/>
      <dgm:t>
        <a:bodyPr/>
        <a:lstStyle/>
        <a:p>
          <a:endParaRPr lang="en-GB"/>
        </a:p>
      </dgm:t>
    </dgm:pt>
    <dgm:pt modelId="{47A86503-668E-4630-BC96-ABF8819AC94A}" type="sibTrans" cxnId="{4738FF4D-400D-44B3-88D1-542A201E2546}">
      <dgm:prSet/>
      <dgm:spPr/>
      <dgm:t>
        <a:bodyPr/>
        <a:lstStyle/>
        <a:p>
          <a:endParaRPr lang="en-GB"/>
        </a:p>
      </dgm:t>
    </dgm:pt>
    <dgm:pt modelId="{30147879-AC94-45B7-ABA9-5AE8FCDA01EA}">
      <dgm:prSet/>
      <dgm:spPr/>
      <dgm:t>
        <a:bodyPr/>
        <a:lstStyle/>
        <a:p>
          <a:r>
            <a:rPr lang="en-GB" dirty="0"/>
            <a:t>Vicky Lever Early-Years Advisor (2 days)</a:t>
          </a:r>
        </a:p>
      </dgm:t>
    </dgm:pt>
    <dgm:pt modelId="{D3CCC840-6B81-4C7C-A712-9508A22F2901}" type="parTrans" cxnId="{1862FE04-645E-4F2F-BEB1-E82AA10FE54A}">
      <dgm:prSet/>
      <dgm:spPr/>
      <dgm:t>
        <a:bodyPr/>
        <a:lstStyle/>
        <a:p>
          <a:endParaRPr lang="en-GB"/>
        </a:p>
      </dgm:t>
    </dgm:pt>
    <dgm:pt modelId="{14DDF7B0-0B75-4A07-ADAC-D6C096B32247}" type="sibTrans" cxnId="{1862FE04-645E-4F2F-BEB1-E82AA10FE54A}">
      <dgm:prSet/>
      <dgm:spPr/>
      <dgm:t>
        <a:bodyPr/>
        <a:lstStyle/>
        <a:p>
          <a:endParaRPr lang="en-GB"/>
        </a:p>
      </dgm:t>
    </dgm:pt>
    <dgm:pt modelId="{C9A55AD4-ED6D-4E04-8228-A14B12F15CAE}">
      <dgm:prSet/>
      <dgm:spPr/>
      <dgm:t>
        <a:bodyPr/>
        <a:lstStyle/>
        <a:p>
          <a:r>
            <a:rPr lang="en-GB" dirty="0"/>
            <a:t>Billy Vanden</a:t>
          </a:r>
        </a:p>
        <a:p>
          <a:r>
            <a:rPr lang="en-GB" dirty="0"/>
            <a:t>Transitions Lead (2 days)</a:t>
          </a:r>
        </a:p>
      </dgm:t>
    </dgm:pt>
    <dgm:pt modelId="{852819CB-20E2-4325-93E6-304A06BF1BB2}" type="parTrans" cxnId="{CD6E9B9A-4A56-40C9-9029-04D8F935C7DB}">
      <dgm:prSet/>
      <dgm:spPr/>
      <dgm:t>
        <a:bodyPr/>
        <a:lstStyle/>
        <a:p>
          <a:endParaRPr lang="en-GB"/>
        </a:p>
      </dgm:t>
    </dgm:pt>
    <dgm:pt modelId="{C8A70364-BF20-4897-9593-62B0EF70CB22}" type="sibTrans" cxnId="{CD6E9B9A-4A56-40C9-9029-04D8F935C7DB}">
      <dgm:prSet/>
      <dgm:spPr/>
      <dgm:t>
        <a:bodyPr/>
        <a:lstStyle/>
        <a:p>
          <a:endParaRPr lang="en-GB"/>
        </a:p>
      </dgm:t>
    </dgm:pt>
    <dgm:pt modelId="{51117FB0-F33B-4A3E-9F33-12694A9C408E}">
      <dgm:prSet/>
      <dgm:spPr/>
      <dgm:t>
        <a:bodyPr/>
        <a:lstStyle/>
        <a:p>
          <a:r>
            <a:rPr lang="en-GB"/>
            <a:t>Key Stage 4 mentor (3 days)</a:t>
          </a:r>
        </a:p>
      </dgm:t>
    </dgm:pt>
    <dgm:pt modelId="{5277F1CD-02FA-48A5-B0CA-1ADF6E33F871}" type="parTrans" cxnId="{87888119-0BBD-4E8D-87C5-6D9FC846C0FC}">
      <dgm:prSet/>
      <dgm:spPr/>
      <dgm:t>
        <a:bodyPr/>
        <a:lstStyle/>
        <a:p>
          <a:endParaRPr lang="en-GB"/>
        </a:p>
      </dgm:t>
    </dgm:pt>
    <dgm:pt modelId="{A4966FE7-1A17-439A-9A4A-FF1471A96457}" type="sibTrans" cxnId="{87888119-0BBD-4E8D-87C5-6D9FC846C0FC}">
      <dgm:prSet/>
      <dgm:spPr/>
      <dgm:t>
        <a:bodyPr/>
        <a:lstStyle/>
        <a:p>
          <a:endParaRPr lang="en-GB"/>
        </a:p>
      </dgm:t>
    </dgm:pt>
    <dgm:pt modelId="{D03FAADD-990D-46D9-81DA-3B3069EB7575}">
      <dgm:prSet/>
      <dgm:spPr/>
      <dgm:t>
        <a:bodyPr/>
        <a:lstStyle/>
        <a:p>
          <a:r>
            <a:rPr lang="en-GB"/>
            <a:t>Well-being mentor (3 days)</a:t>
          </a:r>
        </a:p>
      </dgm:t>
    </dgm:pt>
    <dgm:pt modelId="{321B434A-F895-4852-A2EF-2CEF3238C0DC}" type="parTrans" cxnId="{85824A2D-FF54-4847-8193-F9963058F16C}">
      <dgm:prSet/>
      <dgm:spPr/>
      <dgm:t>
        <a:bodyPr/>
        <a:lstStyle/>
        <a:p>
          <a:endParaRPr lang="en-GB"/>
        </a:p>
      </dgm:t>
    </dgm:pt>
    <dgm:pt modelId="{5E7DE403-F384-4D3D-8A36-9DB0597DF340}" type="sibTrans" cxnId="{85824A2D-FF54-4847-8193-F9963058F16C}">
      <dgm:prSet/>
      <dgm:spPr/>
      <dgm:t>
        <a:bodyPr/>
        <a:lstStyle/>
        <a:p>
          <a:endParaRPr lang="en-GB"/>
        </a:p>
      </dgm:t>
    </dgm:pt>
    <dgm:pt modelId="{6A471C64-AE89-4A2C-8CF3-B8D3033FBE54}">
      <dgm:prSet/>
      <dgm:spPr/>
      <dgm:t>
        <a:bodyPr/>
        <a:lstStyle/>
        <a:p>
          <a:r>
            <a:rPr lang="en-GB"/>
            <a:t>Education Opportunities Lead (3 days)</a:t>
          </a:r>
        </a:p>
      </dgm:t>
    </dgm:pt>
    <dgm:pt modelId="{E537FB6B-6CB6-4D7C-8412-77D3A1A3B086}" type="parTrans" cxnId="{EBEF37CF-5600-408D-BD1A-1305E42C9A41}">
      <dgm:prSet/>
      <dgm:spPr/>
      <dgm:t>
        <a:bodyPr/>
        <a:lstStyle/>
        <a:p>
          <a:endParaRPr lang="en-GB"/>
        </a:p>
      </dgm:t>
    </dgm:pt>
    <dgm:pt modelId="{95FA015A-09E1-4251-A26F-443EE9A60EA9}" type="sibTrans" cxnId="{EBEF37CF-5600-408D-BD1A-1305E42C9A41}">
      <dgm:prSet/>
      <dgm:spPr/>
      <dgm:t>
        <a:bodyPr/>
        <a:lstStyle/>
        <a:p>
          <a:endParaRPr lang="en-GB"/>
        </a:p>
      </dgm:t>
    </dgm:pt>
    <dgm:pt modelId="{A10B4763-AC4F-4E00-B137-B64C1C9717E8}">
      <dgm:prSet/>
      <dgm:spPr/>
      <dgm:t>
        <a:bodyPr/>
        <a:lstStyle/>
        <a:p>
          <a:r>
            <a:rPr lang="en-GB" dirty="0"/>
            <a:t>Dr Julie Alfrey</a:t>
          </a:r>
        </a:p>
        <a:p>
          <a:r>
            <a:rPr lang="en-GB" dirty="0"/>
            <a:t>Education Psychologist (3 days)</a:t>
          </a:r>
        </a:p>
      </dgm:t>
    </dgm:pt>
    <dgm:pt modelId="{D2850F4D-A3E1-4A91-86BF-9285A62AA099}" type="parTrans" cxnId="{DE32ACB1-CEC7-42E9-8511-A08C9C9D4ECA}">
      <dgm:prSet/>
      <dgm:spPr/>
      <dgm:t>
        <a:bodyPr/>
        <a:lstStyle/>
        <a:p>
          <a:endParaRPr lang="en-GB"/>
        </a:p>
      </dgm:t>
    </dgm:pt>
    <dgm:pt modelId="{B1A3C6CD-C6CA-4A6A-9309-A6E3D0629B05}" type="sibTrans" cxnId="{DE32ACB1-CEC7-42E9-8511-A08C9C9D4ECA}">
      <dgm:prSet/>
      <dgm:spPr/>
      <dgm:t>
        <a:bodyPr/>
        <a:lstStyle/>
        <a:p>
          <a:endParaRPr lang="en-GB"/>
        </a:p>
      </dgm:t>
    </dgm:pt>
    <dgm:pt modelId="{2DCF5F12-D22B-41A1-951F-49822B96F659}" type="pres">
      <dgm:prSet presAssocID="{9E4BC2B5-0D7A-49B8-A0B0-887D029DC094}" presName="hierChild1" presStyleCnt="0">
        <dgm:presLayoutVars>
          <dgm:orgChart val="1"/>
          <dgm:chPref val="1"/>
          <dgm:dir/>
          <dgm:animOne val="branch"/>
          <dgm:animLvl val="lvl"/>
          <dgm:resizeHandles/>
        </dgm:presLayoutVars>
      </dgm:prSet>
      <dgm:spPr/>
    </dgm:pt>
    <dgm:pt modelId="{B6325ED4-AD59-48DD-A258-D26196F131AD}" type="pres">
      <dgm:prSet presAssocID="{0B85671C-66DD-40F2-B0C2-145B4E711F63}" presName="hierRoot1" presStyleCnt="0">
        <dgm:presLayoutVars>
          <dgm:hierBranch val="init"/>
        </dgm:presLayoutVars>
      </dgm:prSet>
      <dgm:spPr/>
    </dgm:pt>
    <dgm:pt modelId="{789FF742-48E8-4742-88E3-C97922AA3655}" type="pres">
      <dgm:prSet presAssocID="{0B85671C-66DD-40F2-B0C2-145B4E711F63}" presName="rootComposite1" presStyleCnt="0"/>
      <dgm:spPr/>
    </dgm:pt>
    <dgm:pt modelId="{B0495366-8A8E-4A49-813C-40CA368A90AB}" type="pres">
      <dgm:prSet presAssocID="{0B85671C-66DD-40F2-B0C2-145B4E711F63}" presName="rootText1" presStyleLbl="node0" presStyleIdx="0" presStyleCnt="1">
        <dgm:presLayoutVars>
          <dgm:chPref val="3"/>
        </dgm:presLayoutVars>
      </dgm:prSet>
      <dgm:spPr/>
    </dgm:pt>
    <dgm:pt modelId="{AB0E99F6-755F-403C-AB6F-982E7C87AB7A}" type="pres">
      <dgm:prSet presAssocID="{0B85671C-66DD-40F2-B0C2-145B4E711F63}" presName="rootConnector1" presStyleLbl="node1" presStyleIdx="0" presStyleCnt="0"/>
      <dgm:spPr/>
    </dgm:pt>
    <dgm:pt modelId="{042B69AA-0A69-4C67-98DD-796CCDDC9418}" type="pres">
      <dgm:prSet presAssocID="{0B85671C-66DD-40F2-B0C2-145B4E711F63}" presName="hierChild2" presStyleCnt="0"/>
      <dgm:spPr/>
    </dgm:pt>
    <dgm:pt modelId="{6AF13DB2-BF2C-4624-95FD-D7629D288277}" type="pres">
      <dgm:prSet presAssocID="{AA6E03F8-6FD0-45E8-8E12-45784B14DF81}" presName="Name37" presStyleLbl="parChTrans1D2" presStyleIdx="0" presStyleCnt="6"/>
      <dgm:spPr/>
    </dgm:pt>
    <dgm:pt modelId="{22903CE1-1F69-4A5F-AF3B-E50CB318A831}" type="pres">
      <dgm:prSet presAssocID="{BC9F4B48-BC7C-4D23-9D52-536D225CA8B0}" presName="hierRoot2" presStyleCnt="0">
        <dgm:presLayoutVars>
          <dgm:hierBranch val="init"/>
        </dgm:presLayoutVars>
      </dgm:prSet>
      <dgm:spPr/>
    </dgm:pt>
    <dgm:pt modelId="{7BDE9A2F-9FC4-4F40-87BC-DDFF3B850D02}" type="pres">
      <dgm:prSet presAssocID="{BC9F4B48-BC7C-4D23-9D52-536D225CA8B0}" presName="rootComposite" presStyleCnt="0"/>
      <dgm:spPr/>
    </dgm:pt>
    <dgm:pt modelId="{62FAFEC1-05C6-41F2-9930-BD532CC6CBC0}" type="pres">
      <dgm:prSet presAssocID="{BC9F4B48-BC7C-4D23-9D52-536D225CA8B0}" presName="rootText" presStyleLbl="node2" presStyleIdx="0" presStyleCnt="6">
        <dgm:presLayoutVars>
          <dgm:chPref val="3"/>
        </dgm:presLayoutVars>
      </dgm:prSet>
      <dgm:spPr/>
    </dgm:pt>
    <dgm:pt modelId="{276B3B45-95A9-400C-9DF4-55F6973C0A1E}" type="pres">
      <dgm:prSet presAssocID="{BC9F4B48-BC7C-4D23-9D52-536D225CA8B0}" presName="rootConnector" presStyleLbl="node2" presStyleIdx="0" presStyleCnt="6"/>
      <dgm:spPr/>
    </dgm:pt>
    <dgm:pt modelId="{DFA94FF5-7C06-45FB-B5C3-B6D8DBAB03AE}" type="pres">
      <dgm:prSet presAssocID="{BC9F4B48-BC7C-4D23-9D52-536D225CA8B0}" presName="hierChild4" presStyleCnt="0"/>
      <dgm:spPr/>
    </dgm:pt>
    <dgm:pt modelId="{FC398B7B-6DF6-467E-B31E-50310199CA4C}" type="pres">
      <dgm:prSet presAssocID="{A27B05D9-5AAB-439C-8351-DD8EC5DE105D}" presName="Name37" presStyleLbl="parChTrans1D3" presStyleIdx="0" presStyleCnt="6"/>
      <dgm:spPr/>
    </dgm:pt>
    <dgm:pt modelId="{A1EFE6AC-E28D-40B9-B177-529AA456B0C8}" type="pres">
      <dgm:prSet presAssocID="{31E94684-E83C-491A-98CE-3A6515A03603}" presName="hierRoot2" presStyleCnt="0">
        <dgm:presLayoutVars>
          <dgm:hierBranch val="init"/>
        </dgm:presLayoutVars>
      </dgm:prSet>
      <dgm:spPr/>
    </dgm:pt>
    <dgm:pt modelId="{F80D439E-B60F-483A-BC40-3AEF0481266C}" type="pres">
      <dgm:prSet presAssocID="{31E94684-E83C-491A-98CE-3A6515A03603}" presName="rootComposite" presStyleCnt="0"/>
      <dgm:spPr/>
    </dgm:pt>
    <dgm:pt modelId="{F399B67E-5D26-4F99-9E46-6067C3C1ECE2}" type="pres">
      <dgm:prSet presAssocID="{31E94684-E83C-491A-98CE-3A6515A03603}" presName="rootText" presStyleLbl="node3" presStyleIdx="0" presStyleCnt="6">
        <dgm:presLayoutVars>
          <dgm:chPref val="3"/>
        </dgm:presLayoutVars>
      </dgm:prSet>
      <dgm:spPr/>
    </dgm:pt>
    <dgm:pt modelId="{5EB420E4-7359-44C1-86CC-56FBBA968829}" type="pres">
      <dgm:prSet presAssocID="{31E94684-E83C-491A-98CE-3A6515A03603}" presName="rootConnector" presStyleLbl="node3" presStyleIdx="0" presStyleCnt="6"/>
      <dgm:spPr/>
    </dgm:pt>
    <dgm:pt modelId="{684C45D3-580B-4A59-8785-572ED79EE916}" type="pres">
      <dgm:prSet presAssocID="{31E94684-E83C-491A-98CE-3A6515A03603}" presName="hierChild4" presStyleCnt="0"/>
      <dgm:spPr/>
    </dgm:pt>
    <dgm:pt modelId="{8E8CB6FA-3CF5-49C0-951A-0371EB375972}" type="pres">
      <dgm:prSet presAssocID="{31E94684-E83C-491A-98CE-3A6515A03603}" presName="hierChild5" presStyleCnt="0"/>
      <dgm:spPr/>
    </dgm:pt>
    <dgm:pt modelId="{720A3E9E-89F4-4DCD-9DBF-81BAABF0FE78}" type="pres">
      <dgm:prSet presAssocID="{5AD95DFD-FCC2-4D5F-8C16-61BAB3C6A9EB}" presName="Name37" presStyleLbl="parChTrans1D3" presStyleIdx="1" presStyleCnt="6"/>
      <dgm:spPr/>
    </dgm:pt>
    <dgm:pt modelId="{EEF2D909-4B83-416E-94E9-17B55D6F5B40}" type="pres">
      <dgm:prSet presAssocID="{2D878370-18CF-4155-9EA8-84D7A5BE919A}" presName="hierRoot2" presStyleCnt="0">
        <dgm:presLayoutVars>
          <dgm:hierBranch val="init"/>
        </dgm:presLayoutVars>
      </dgm:prSet>
      <dgm:spPr/>
    </dgm:pt>
    <dgm:pt modelId="{20CABC88-9E4C-49B9-B714-7FB3DAFA4AC9}" type="pres">
      <dgm:prSet presAssocID="{2D878370-18CF-4155-9EA8-84D7A5BE919A}" presName="rootComposite" presStyleCnt="0"/>
      <dgm:spPr/>
    </dgm:pt>
    <dgm:pt modelId="{08F6B867-0BAB-4156-ADF6-A0F794BE0809}" type="pres">
      <dgm:prSet presAssocID="{2D878370-18CF-4155-9EA8-84D7A5BE919A}" presName="rootText" presStyleLbl="node3" presStyleIdx="1" presStyleCnt="6">
        <dgm:presLayoutVars>
          <dgm:chPref val="3"/>
        </dgm:presLayoutVars>
      </dgm:prSet>
      <dgm:spPr/>
    </dgm:pt>
    <dgm:pt modelId="{DA785F77-79A4-45FF-BDBF-86EA147E5960}" type="pres">
      <dgm:prSet presAssocID="{2D878370-18CF-4155-9EA8-84D7A5BE919A}" presName="rootConnector" presStyleLbl="node3" presStyleIdx="1" presStyleCnt="6"/>
      <dgm:spPr/>
    </dgm:pt>
    <dgm:pt modelId="{F3095676-3FFB-4700-B2CE-BEB1A10B1682}" type="pres">
      <dgm:prSet presAssocID="{2D878370-18CF-4155-9EA8-84D7A5BE919A}" presName="hierChild4" presStyleCnt="0"/>
      <dgm:spPr/>
    </dgm:pt>
    <dgm:pt modelId="{FEB330D9-D7DB-4861-A1F4-2CBB6F9FE184}" type="pres">
      <dgm:prSet presAssocID="{2D878370-18CF-4155-9EA8-84D7A5BE919A}" presName="hierChild5" presStyleCnt="0"/>
      <dgm:spPr/>
    </dgm:pt>
    <dgm:pt modelId="{8B95BCD9-81E3-4113-B281-C2441FD8DC4A}" type="pres">
      <dgm:prSet presAssocID="{01D2D5B3-48BE-43B3-8EF8-520B3047A898}" presName="Name37" presStyleLbl="parChTrans1D3" presStyleIdx="2" presStyleCnt="6"/>
      <dgm:spPr/>
    </dgm:pt>
    <dgm:pt modelId="{CD483922-1179-44E1-99C4-21E38F98F321}" type="pres">
      <dgm:prSet presAssocID="{8D376586-3312-4463-BEAA-A299615C624C}" presName="hierRoot2" presStyleCnt="0">
        <dgm:presLayoutVars>
          <dgm:hierBranch val="init"/>
        </dgm:presLayoutVars>
      </dgm:prSet>
      <dgm:spPr/>
    </dgm:pt>
    <dgm:pt modelId="{424E017F-B9C5-4AF0-BABB-A64824C34F2F}" type="pres">
      <dgm:prSet presAssocID="{8D376586-3312-4463-BEAA-A299615C624C}" presName="rootComposite" presStyleCnt="0"/>
      <dgm:spPr/>
    </dgm:pt>
    <dgm:pt modelId="{5701A07A-B526-4C2C-B8C1-F8DFF5DCAB37}" type="pres">
      <dgm:prSet presAssocID="{8D376586-3312-4463-BEAA-A299615C624C}" presName="rootText" presStyleLbl="node3" presStyleIdx="2" presStyleCnt="6">
        <dgm:presLayoutVars>
          <dgm:chPref val="3"/>
        </dgm:presLayoutVars>
      </dgm:prSet>
      <dgm:spPr/>
    </dgm:pt>
    <dgm:pt modelId="{C5B95B05-4BDD-4333-9A20-CAAB7315F67C}" type="pres">
      <dgm:prSet presAssocID="{8D376586-3312-4463-BEAA-A299615C624C}" presName="rootConnector" presStyleLbl="node3" presStyleIdx="2" presStyleCnt="6"/>
      <dgm:spPr/>
    </dgm:pt>
    <dgm:pt modelId="{E52F9D13-45B3-4F2C-B18D-B73211939CA4}" type="pres">
      <dgm:prSet presAssocID="{8D376586-3312-4463-BEAA-A299615C624C}" presName="hierChild4" presStyleCnt="0"/>
      <dgm:spPr/>
    </dgm:pt>
    <dgm:pt modelId="{4671BE0A-2664-44AF-B88C-E726D6122073}" type="pres">
      <dgm:prSet presAssocID="{8D376586-3312-4463-BEAA-A299615C624C}" presName="hierChild5" presStyleCnt="0"/>
      <dgm:spPr/>
    </dgm:pt>
    <dgm:pt modelId="{2A904365-57D8-4AC4-AD2B-3C9EE2ABB64A}" type="pres">
      <dgm:prSet presAssocID="{BC9F4B48-BC7C-4D23-9D52-536D225CA8B0}" presName="hierChild5" presStyleCnt="0"/>
      <dgm:spPr/>
    </dgm:pt>
    <dgm:pt modelId="{073A1D2E-F9ED-4E99-81EF-A209471F96D0}" type="pres">
      <dgm:prSet presAssocID="{542F88BE-9DBE-4B25-9E99-D115C118319F}" presName="Name37" presStyleLbl="parChTrans1D2" presStyleIdx="1" presStyleCnt="6"/>
      <dgm:spPr/>
    </dgm:pt>
    <dgm:pt modelId="{3D6EF4A9-E6F0-48E7-B210-1E361B0815B1}" type="pres">
      <dgm:prSet presAssocID="{A4218BD5-EB2D-4347-A08A-D16D3AE6FAF0}" presName="hierRoot2" presStyleCnt="0">
        <dgm:presLayoutVars>
          <dgm:hierBranch val="init"/>
        </dgm:presLayoutVars>
      </dgm:prSet>
      <dgm:spPr/>
    </dgm:pt>
    <dgm:pt modelId="{C4DB30E6-4CF9-4DA9-86FB-B5FC771742B9}" type="pres">
      <dgm:prSet presAssocID="{A4218BD5-EB2D-4347-A08A-D16D3AE6FAF0}" presName="rootComposite" presStyleCnt="0"/>
      <dgm:spPr/>
    </dgm:pt>
    <dgm:pt modelId="{46DD064D-A318-45D5-887A-6ACB8548641C}" type="pres">
      <dgm:prSet presAssocID="{A4218BD5-EB2D-4347-A08A-D16D3AE6FAF0}" presName="rootText" presStyleLbl="node2" presStyleIdx="1" presStyleCnt="6">
        <dgm:presLayoutVars>
          <dgm:chPref val="3"/>
        </dgm:presLayoutVars>
      </dgm:prSet>
      <dgm:spPr/>
    </dgm:pt>
    <dgm:pt modelId="{03E33886-FBB4-4598-A998-76A67D844F16}" type="pres">
      <dgm:prSet presAssocID="{A4218BD5-EB2D-4347-A08A-D16D3AE6FAF0}" presName="rootConnector" presStyleLbl="node2" presStyleIdx="1" presStyleCnt="6"/>
      <dgm:spPr/>
    </dgm:pt>
    <dgm:pt modelId="{AC120371-A44E-4476-873D-2BBD7BC5837B}" type="pres">
      <dgm:prSet presAssocID="{A4218BD5-EB2D-4347-A08A-D16D3AE6FAF0}" presName="hierChild4" presStyleCnt="0"/>
      <dgm:spPr/>
    </dgm:pt>
    <dgm:pt modelId="{D0A80B53-934E-4661-AD04-14FCA437B451}" type="pres">
      <dgm:prSet presAssocID="{A4218BD5-EB2D-4347-A08A-D16D3AE6FAF0}" presName="hierChild5" presStyleCnt="0"/>
      <dgm:spPr/>
    </dgm:pt>
    <dgm:pt modelId="{F6C77914-45BE-4B42-9208-B9DC8AD7C9CF}" type="pres">
      <dgm:prSet presAssocID="{0490D7B0-D84F-4E17-B87B-F90E7519AD45}" presName="Name37" presStyleLbl="parChTrans1D2" presStyleIdx="2" presStyleCnt="6"/>
      <dgm:spPr/>
    </dgm:pt>
    <dgm:pt modelId="{1D6F15EB-9C8E-4EC9-ADF6-C75B39B66CD4}" type="pres">
      <dgm:prSet presAssocID="{626E5565-2866-4A23-A43A-963CF8F6D951}" presName="hierRoot2" presStyleCnt="0">
        <dgm:presLayoutVars>
          <dgm:hierBranch val="init"/>
        </dgm:presLayoutVars>
      </dgm:prSet>
      <dgm:spPr/>
    </dgm:pt>
    <dgm:pt modelId="{22315AD5-65DC-44C7-9171-F7F7F01CB126}" type="pres">
      <dgm:prSet presAssocID="{626E5565-2866-4A23-A43A-963CF8F6D951}" presName="rootComposite" presStyleCnt="0"/>
      <dgm:spPr/>
    </dgm:pt>
    <dgm:pt modelId="{C7D88831-7886-4E6F-A26F-FFA80BE121AB}" type="pres">
      <dgm:prSet presAssocID="{626E5565-2866-4A23-A43A-963CF8F6D951}" presName="rootText" presStyleLbl="node2" presStyleIdx="2" presStyleCnt="6">
        <dgm:presLayoutVars>
          <dgm:chPref val="3"/>
        </dgm:presLayoutVars>
      </dgm:prSet>
      <dgm:spPr/>
    </dgm:pt>
    <dgm:pt modelId="{F103E299-31BE-4BC7-ACB2-16CFB923E38A}" type="pres">
      <dgm:prSet presAssocID="{626E5565-2866-4A23-A43A-963CF8F6D951}" presName="rootConnector" presStyleLbl="node2" presStyleIdx="2" presStyleCnt="6"/>
      <dgm:spPr/>
    </dgm:pt>
    <dgm:pt modelId="{DD14EA2C-7145-4029-B702-5DF8204DEA41}" type="pres">
      <dgm:prSet presAssocID="{626E5565-2866-4A23-A43A-963CF8F6D951}" presName="hierChild4" presStyleCnt="0"/>
      <dgm:spPr/>
    </dgm:pt>
    <dgm:pt modelId="{64C7D261-D5E7-4163-91C9-5EAE8EE52C83}" type="pres">
      <dgm:prSet presAssocID="{E537FB6B-6CB6-4D7C-8412-77D3A1A3B086}" presName="Name37" presStyleLbl="parChTrans1D3" presStyleIdx="3" presStyleCnt="6"/>
      <dgm:spPr/>
    </dgm:pt>
    <dgm:pt modelId="{62A107B9-274B-4856-AB5A-F89F3E13A032}" type="pres">
      <dgm:prSet presAssocID="{6A471C64-AE89-4A2C-8CF3-B8D3033FBE54}" presName="hierRoot2" presStyleCnt="0">
        <dgm:presLayoutVars>
          <dgm:hierBranch val="init"/>
        </dgm:presLayoutVars>
      </dgm:prSet>
      <dgm:spPr/>
    </dgm:pt>
    <dgm:pt modelId="{E637A979-8E0B-4254-8F29-8C1A2C53B363}" type="pres">
      <dgm:prSet presAssocID="{6A471C64-AE89-4A2C-8CF3-B8D3033FBE54}" presName="rootComposite" presStyleCnt="0"/>
      <dgm:spPr/>
    </dgm:pt>
    <dgm:pt modelId="{34059195-C2DA-424D-8D0D-A346AC25966D}" type="pres">
      <dgm:prSet presAssocID="{6A471C64-AE89-4A2C-8CF3-B8D3033FBE54}" presName="rootText" presStyleLbl="node3" presStyleIdx="3" presStyleCnt="6">
        <dgm:presLayoutVars>
          <dgm:chPref val="3"/>
        </dgm:presLayoutVars>
      </dgm:prSet>
      <dgm:spPr/>
    </dgm:pt>
    <dgm:pt modelId="{4A61F2D5-0C36-4A98-8C82-C808D39A4971}" type="pres">
      <dgm:prSet presAssocID="{6A471C64-AE89-4A2C-8CF3-B8D3033FBE54}" presName="rootConnector" presStyleLbl="node3" presStyleIdx="3" presStyleCnt="6"/>
      <dgm:spPr/>
    </dgm:pt>
    <dgm:pt modelId="{78C595FA-A798-411D-96B9-6050AA59F26B}" type="pres">
      <dgm:prSet presAssocID="{6A471C64-AE89-4A2C-8CF3-B8D3033FBE54}" presName="hierChild4" presStyleCnt="0"/>
      <dgm:spPr/>
    </dgm:pt>
    <dgm:pt modelId="{18F63BDA-5BA4-43F6-9B33-7DCB689CB3EA}" type="pres">
      <dgm:prSet presAssocID="{6A471C64-AE89-4A2C-8CF3-B8D3033FBE54}" presName="hierChild5" presStyleCnt="0"/>
      <dgm:spPr/>
    </dgm:pt>
    <dgm:pt modelId="{0150B583-E95B-48F5-AA08-9C42ED9E58F2}" type="pres">
      <dgm:prSet presAssocID="{626E5565-2866-4A23-A43A-963CF8F6D951}" presName="hierChild5" presStyleCnt="0"/>
      <dgm:spPr/>
    </dgm:pt>
    <dgm:pt modelId="{1B168384-297C-4E19-9F9B-D8667E819515}" type="pres">
      <dgm:prSet presAssocID="{D3CCC840-6B81-4C7C-A712-9508A22F2901}" presName="Name37" presStyleLbl="parChTrans1D2" presStyleIdx="3" presStyleCnt="6"/>
      <dgm:spPr/>
    </dgm:pt>
    <dgm:pt modelId="{993D3509-CCF0-4B8D-ABD3-914A9FB94090}" type="pres">
      <dgm:prSet presAssocID="{30147879-AC94-45B7-ABA9-5AE8FCDA01EA}" presName="hierRoot2" presStyleCnt="0">
        <dgm:presLayoutVars>
          <dgm:hierBranch val="init"/>
        </dgm:presLayoutVars>
      </dgm:prSet>
      <dgm:spPr/>
    </dgm:pt>
    <dgm:pt modelId="{1290DD06-DD6E-44A4-9B09-B7DDD8FD7F97}" type="pres">
      <dgm:prSet presAssocID="{30147879-AC94-45B7-ABA9-5AE8FCDA01EA}" presName="rootComposite" presStyleCnt="0"/>
      <dgm:spPr/>
    </dgm:pt>
    <dgm:pt modelId="{0EE77068-F9F2-4D8B-A0AD-8149874E15A5}" type="pres">
      <dgm:prSet presAssocID="{30147879-AC94-45B7-ABA9-5AE8FCDA01EA}" presName="rootText" presStyleLbl="node2" presStyleIdx="3" presStyleCnt="6">
        <dgm:presLayoutVars>
          <dgm:chPref val="3"/>
        </dgm:presLayoutVars>
      </dgm:prSet>
      <dgm:spPr/>
    </dgm:pt>
    <dgm:pt modelId="{4C9A3CFC-9120-4D00-B7B1-4DDF0FB48A3B}" type="pres">
      <dgm:prSet presAssocID="{30147879-AC94-45B7-ABA9-5AE8FCDA01EA}" presName="rootConnector" presStyleLbl="node2" presStyleIdx="3" presStyleCnt="6"/>
      <dgm:spPr/>
    </dgm:pt>
    <dgm:pt modelId="{20A5A94E-30AB-4B45-9385-AEF804ECE4B2}" type="pres">
      <dgm:prSet presAssocID="{30147879-AC94-45B7-ABA9-5AE8FCDA01EA}" presName="hierChild4" presStyleCnt="0"/>
      <dgm:spPr/>
    </dgm:pt>
    <dgm:pt modelId="{B7CCA535-1973-4420-BB8C-47B719E34219}" type="pres">
      <dgm:prSet presAssocID="{321B434A-F895-4852-A2EF-2CEF3238C0DC}" presName="Name37" presStyleLbl="parChTrans1D3" presStyleIdx="4" presStyleCnt="6"/>
      <dgm:spPr/>
    </dgm:pt>
    <dgm:pt modelId="{452B1216-6539-4F67-80A4-47F5870EF0D5}" type="pres">
      <dgm:prSet presAssocID="{D03FAADD-990D-46D9-81DA-3B3069EB7575}" presName="hierRoot2" presStyleCnt="0">
        <dgm:presLayoutVars>
          <dgm:hierBranch val="init"/>
        </dgm:presLayoutVars>
      </dgm:prSet>
      <dgm:spPr/>
    </dgm:pt>
    <dgm:pt modelId="{AD6AAD3D-3A77-45E5-967B-9D5ECD0D94D4}" type="pres">
      <dgm:prSet presAssocID="{D03FAADD-990D-46D9-81DA-3B3069EB7575}" presName="rootComposite" presStyleCnt="0"/>
      <dgm:spPr/>
    </dgm:pt>
    <dgm:pt modelId="{64D641AB-A1AB-4D83-9A71-E9879B471068}" type="pres">
      <dgm:prSet presAssocID="{D03FAADD-990D-46D9-81DA-3B3069EB7575}" presName="rootText" presStyleLbl="node3" presStyleIdx="4" presStyleCnt="6">
        <dgm:presLayoutVars>
          <dgm:chPref val="3"/>
        </dgm:presLayoutVars>
      </dgm:prSet>
      <dgm:spPr/>
    </dgm:pt>
    <dgm:pt modelId="{2380B67F-695E-42E8-9016-7920B564E6A0}" type="pres">
      <dgm:prSet presAssocID="{D03FAADD-990D-46D9-81DA-3B3069EB7575}" presName="rootConnector" presStyleLbl="node3" presStyleIdx="4" presStyleCnt="6"/>
      <dgm:spPr/>
    </dgm:pt>
    <dgm:pt modelId="{E693BE38-9BD8-491F-B93B-57B578CB73C2}" type="pres">
      <dgm:prSet presAssocID="{D03FAADD-990D-46D9-81DA-3B3069EB7575}" presName="hierChild4" presStyleCnt="0"/>
      <dgm:spPr/>
    </dgm:pt>
    <dgm:pt modelId="{8B2B8A1F-D265-45EE-A595-A475494D16EA}" type="pres">
      <dgm:prSet presAssocID="{D03FAADD-990D-46D9-81DA-3B3069EB7575}" presName="hierChild5" presStyleCnt="0"/>
      <dgm:spPr/>
    </dgm:pt>
    <dgm:pt modelId="{239B5A71-90C4-42A6-B5EF-B6919B73FF95}" type="pres">
      <dgm:prSet presAssocID="{30147879-AC94-45B7-ABA9-5AE8FCDA01EA}" presName="hierChild5" presStyleCnt="0"/>
      <dgm:spPr/>
    </dgm:pt>
    <dgm:pt modelId="{5246607E-3635-467A-96D8-3155504F6531}" type="pres">
      <dgm:prSet presAssocID="{852819CB-20E2-4325-93E6-304A06BF1BB2}" presName="Name37" presStyleLbl="parChTrans1D2" presStyleIdx="4" presStyleCnt="6"/>
      <dgm:spPr/>
    </dgm:pt>
    <dgm:pt modelId="{8C5C5176-D8B7-4729-8B9D-C1596DA02B92}" type="pres">
      <dgm:prSet presAssocID="{C9A55AD4-ED6D-4E04-8228-A14B12F15CAE}" presName="hierRoot2" presStyleCnt="0">
        <dgm:presLayoutVars>
          <dgm:hierBranch val="init"/>
        </dgm:presLayoutVars>
      </dgm:prSet>
      <dgm:spPr/>
    </dgm:pt>
    <dgm:pt modelId="{D21FE6B9-45EC-4D2C-A799-945E8B07DEED}" type="pres">
      <dgm:prSet presAssocID="{C9A55AD4-ED6D-4E04-8228-A14B12F15CAE}" presName="rootComposite" presStyleCnt="0"/>
      <dgm:spPr/>
    </dgm:pt>
    <dgm:pt modelId="{AE9685EE-2B76-42A6-BDAE-EA3F00211E3D}" type="pres">
      <dgm:prSet presAssocID="{C9A55AD4-ED6D-4E04-8228-A14B12F15CAE}" presName="rootText" presStyleLbl="node2" presStyleIdx="4" presStyleCnt="6">
        <dgm:presLayoutVars>
          <dgm:chPref val="3"/>
        </dgm:presLayoutVars>
      </dgm:prSet>
      <dgm:spPr/>
    </dgm:pt>
    <dgm:pt modelId="{1E929188-EC97-4AEE-B655-00F0E1C5B395}" type="pres">
      <dgm:prSet presAssocID="{C9A55AD4-ED6D-4E04-8228-A14B12F15CAE}" presName="rootConnector" presStyleLbl="node2" presStyleIdx="4" presStyleCnt="6"/>
      <dgm:spPr/>
    </dgm:pt>
    <dgm:pt modelId="{7CA984BB-43DC-4FD9-88A8-0ED603F70791}" type="pres">
      <dgm:prSet presAssocID="{C9A55AD4-ED6D-4E04-8228-A14B12F15CAE}" presName="hierChild4" presStyleCnt="0"/>
      <dgm:spPr/>
    </dgm:pt>
    <dgm:pt modelId="{B0A09DED-A230-4D57-9CD8-BEAADF8194E7}" type="pres">
      <dgm:prSet presAssocID="{5277F1CD-02FA-48A5-B0CA-1ADF6E33F871}" presName="Name37" presStyleLbl="parChTrans1D3" presStyleIdx="5" presStyleCnt="6"/>
      <dgm:spPr/>
    </dgm:pt>
    <dgm:pt modelId="{C933CD6E-58E6-43C0-A583-82E956E38572}" type="pres">
      <dgm:prSet presAssocID="{51117FB0-F33B-4A3E-9F33-12694A9C408E}" presName="hierRoot2" presStyleCnt="0">
        <dgm:presLayoutVars>
          <dgm:hierBranch val="init"/>
        </dgm:presLayoutVars>
      </dgm:prSet>
      <dgm:spPr/>
    </dgm:pt>
    <dgm:pt modelId="{160B3D13-647E-4835-94B0-CF68129EBF29}" type="pres">
      <dgm:prSet presAssocID="{51117FB0-F33B-4A3E-9F33-12694A9C408E}" presName="rootComposite" presStyleCnt="0"/>
      <dgm:spPr/>
    </dgm:pt>
    <dgm:pt modelId="{8E837281-AAD2-46C2-9F14-F7ABA0304C35}" type="pres">
      <dgm:prSet presAssocID="{51117FB0-F33B-4A3E-9F33-12694A9C408E}" presName="rootText" presStyleLbl="node3" presStyleIdx="5" presStyleCnt="6">
        <dgm:presLayoutVars>
          <dgm:chPref val="3"/>
        </dgm:presLayoutVars>
      </dgm:prSet>
      <dgm:spPr/>
    </dgm:pt>
    <dgm:pt modelId="{D6E7A3E4-68A6-4185-9355-96978748079B}" type="pres">
      <dgm:prSet presAssocID="{51117FB0-F33B-4A3E-9F33-12694A9C408E}" presName="rootConnector" presStyleLbl="node3" presStyleIdx="5" presStyleCnt="6"/>
      <dgm:spPr/>
    </dgm:pt>
    <dgm:pt modelId="{A20612BF-8C39-4A39-854B-0724F00AD07E}" type="pres">
      <dgm:prSet presAssocID="{51117FB0-F33B-4A3E-9F33-12694A9C408E}" presName="hierChild4" presStyleCnt="0"/>
      <dgm:spPr/>
    </dgm:pt>
    <dgm:pt modelId="{42C6CB8C-D009-4F52-B4FD-7415515244F5}" type="pres">
      <dgm:prSet presAssocID="{51117FB0-F33B-4A3E-9F33-12694A9C408E}" presName="hierChild5" presStyleCnt="0"/>
      <dgm:spPr/>
    </dgm:pt>
    <dgm:pt modelId="{D30E20B8-A940-4EA7-935E-B45306F6B9A0}" type="pres">
      <dgm:prSet presAssocID="{C9A55AD4-ED6D-4E04-8228-A14B12F15CAE}" presName="hierChild5" presStyleCnt="0"/>
      <dgm:spPr/>
    </dgm:pt>
    <dgm:pt modelId="{8F7DBC4A-2976-4801-9C05-3435B60DA982}" type="pres">
      <dgm:prSet presAssocID="{D2850F4D-A3E1-4A91-86BF-9285A62AA099}" presName="Name37" presStyleLbl="parChTrans1D2" presStyleIdx="5" presStyleCnt="6"/>
      <dgm:spPr/>
    </dgm:pt>
    <dgm:pt modelId="{0A5077E7-576C-440D-BC8D-75DB2EAA4B8C}" type="pres">
      <dgm:prSet presAssocID="{A10B4763-AC4F-4E00-B137-B64C1C9717E8}" presName="hierRoot2" presStyleCnt="0">
        <dgm:presLayoutVars>
          <dgm:hierBranch val="init"/>
        </dgm:presLayoutVars>
      </dgm:prSet>
      <dgm:spPr/>
    </dgm:pt>
    <dgm:pt modelId="{87AEC376-CA7A-496F-9491-54414385822B}" type="pres">
      <dgm:prSet presAssocID="{A10B4763-AC4F-4E00-B137-B64C1C9717E8}" presName="rootComposite" presStyleCnt="0"/>
      <dgm:spPr/>
    </dgm:pt>
    <dgm:pt modelId="{80CBF6B2-8CAF-4164-9AA7-01FADB03DA97}" type="pres">
      <dgm:prSet presAssocID="{A10B4763-AC4F-4E00-B137-B64C1C9717E8}" presName="rootText" presStyleLbl="node2" presStyleIdx="5" presStyleCnt="6">
        <dgm:presLayoutVars>
          <dgm:chPref val="3"/>
        </dgm:presLayoutVars>
      </dgm:prSet>
      <dgm:spPr/>
    </dgm:pt>
    <dgm:pt modelId="{005A9DF0-40DD-4527-B21B-7FB5B7626CA0}" type="pres">
      <dgm:prSet presAssocID="{A10B4763-AC4F-4E00-B137-B64C1C9717E8}" presName="rootConnector" presStyleLbl="node2" presStyleIdx="5" presStyleCnt="6"/>
      <dgm:spPr/>
    </dgm:pt>
    <dgm:pt modelId="{4395A970-AA9E-419C-9B6C-134B83A367CE}" type="pres">
      <dgm:prSet presAssocID="{A10B4763-AC4F-4E00-B137-B64C1C9717E8}" presName="hierChild4" presStyleCnt="0"/>
      <dgm:spPr/>
    </dgm:pt>
    <dgm:pt modelId="{EC7A133A-F42D-4A4D-90AD-BAA9555BB942}" type="pres">
      <dgm:prSet presAssocID="{A10B4763-AC4F-4E00-B137-B64C1C9717E8}" presName="hierChild5" presStyleCnt="0"/>
      <dgm:spPr/>
    </dgm:pt>
    <dgm:pt modelId="{EE0BA3BD-823C-4929-93F0-E6FEEC98D672}" type="pres">
      <dgm:prSet presAssocID="{0B85671C-66DD-40F2-B0C2-145B4E711F63}" presName="hierChild3" presStyleCnt="0"/>
      <dgm:spPr/>
    </dgm:pt>
  </dgm:ptLst>
  <dgm:cxnLst>
    <dgm:cxn modelId="{1862FE04-645E-4F2F-BEB1-E82AA10FE54A}" srcId="{0B85671C-66DD-40F2-B0C2-145B4E711F63}" destId="{30147879-AC94-45B7-ABA9-5AE8FCDA01EA}" srcOrd="3" destOrd="0" parTransId="{D3CCC840-6B81-4C7C-A712-9508A22F2901}" sibTransId="{14DDF7B0-0B75-4A07-ADAC-D6C096B32247}"/>
    <dgm:cxn modelId="{7682E00E-FCAC-4AAC-A1F4-9996788B506D}" type="presOf" srcId="{6A471C64-AE89-4A2C-8CF3-B8D3033FBE54}" destId="{4A61F2D5-0C36-4A98-8C82-C808D39A4971}" srcOrd="1" destOrd="0" presId="urn:microsoft.com/office/officeart/2005/8/layout/orgChart1"/>
    <dgm:cxn modelId="{BF8D2011-5F93-4F1E-BE30-FE2D883FA1F3}" type="presOf" srcId="{31E94684-E83C-491A-98CE-3A6515A03603}" destId="{F399B67E-5D26-4F99-9E46-6067C3C1ECE2}" srcOrd="0" destOrd="0" presId="urn:microsoft.com/office/officeart/2005/8/layout/orgChart1"/>
    <dgm:cxn modelId="{CF1D4B15-FE07-4EE6-BDA9-A8DED968693C}" type="presOf" srcId="{D03FAADD-990D-46D9-81DA-3B3069EB7575}" destId="{64D641AB-A1AB-4D83-9A71-E9879B471068}" srcOrd="0" destOrd="0" presId="urn:microsoft.com/office/officeart/2005/8/layout/orgChart1"/>
    <dgm:cxn modelId="{87888119-0BBD-4E8D-87C5-6D9FC846C0FC}" srcId="{C9A55AD4-ED6D-4E04-8228-A14B12F15CAE}" destId="{51117FB0-F33B-4A3E-9F33-12694A9C408E}" srcOrd="0" destOrd="0" parTransId="{5277F1CD-02FA-48A5-B0CA-1ADF6E33F871}" sibTransId="{A4966FE7-1A17-439A-9A4A-FF1471A96457}"/>
    <dgm:cxn modelId="{14A6481F-364D-40B5-9BB5-83A199148359}" type="presOf" srcId="{6A471C64-AE89-4A2C-8CF3-B8D3033FBE54}" destId="{34059195-C2DA-424D-8D0D-A346AC25966D}" srcOrd="0" destOrd="0" presId="urn:microsoft.com/office/officeart/2005/8/layout/orgChart1"/>
    <dgm:cxn modelId="{FB5D1822-D2D9-46B9-9955-F16645B6649E}" type="presOf" srcId="{9E4BC2B5-0D7A-49B8-A0B0-887D029DC094}" destId="{2DCF5F12-D22B-41A1-951F-49822B96F659}" srcOrd="0" destOrd="0" presId="urn:microsoft.com/office/officeart/2005/8/layout/orgChart1"/>
    <dgm:cxn modelId="{85824A2D-FF54-4847-8193-F9963058F16C}" srcId="{30147879-AC94-45B7-ABA9-5AE8FCDA01EA}" destId="{D03FAADD-990D-46D9-81DA-3B3069EB7575}" srcOrd="0" destOrd="0" parTransId="{321B434A-F895-4852-A2EF-2CEF3238C0DC}" sibTransId="{5E7DE403-F384-4D3D-8A36-9DB0597DF340}"/>
    <dgm:cxn modelId="{8567A334-3C9C-477B-943E-0ED0B1A86681}" type="presOf" srcId="{542F88BE-9DBE-4B25-9E99-D115C118319F}" destId="{073A1D2E-F9ED-4E99-81EF-A209471F96D0}" srcOrd="0" destOrd="0" presId="urn:microsoft.com/office/officeart/2005/8/layout/orgChart1"/>
    <dgm:cxn modelId="{436CC534-B2AF-4AD6-A23A-23A115166A4C}" type="presOf" srcId="{51117FB0-F33B-4A3E-9F33-12694A9C408E}" destId="{D6E7A3E4-68A6-4185-9355-96978748079B}" srcOrd="1" destOrd="0" presId="urn:microsoft.com/office/officeart/2005/8/layout/orgChart1"/>
    <dgm:cxn modelId="{E2FB8535-55CB-44C9-8600-96826D0049B1}" type="presOf" srcId="{51117FB0-F33B-4A3E-9F33-12694A9C408E}" destId="{8E837281-AAD2-46C2-9F14-F7ABA0304C35}" srcOrd="0" destOrd="0" presId="urn:microsoft.com/office/officeart/2005/8/layout/orgChart1"/>
    <dgm:cxn modelId="{5229EB38-2CD5-404C-AA38-CFA47ECBC9C1}" type="presOf" srcId="{D3CCC840-6B81-4C7C-A712-9508A22F2901}" destId="{1B168384-297C-4E19-9F9B-D8667E819515}" srcOrd="0" destOrd="0" presId="urn:microsoft.com/office/officeart/2005/8/layout/orgChart1"/>
    <dgm:cxn modelId="{C994DB3A-2C2B-42AF-B025-563B016B0304}" type="presOf" srcId="{BC9F4B48-BC7C-4D23-9D52-536D225CA8B0}" destId="{276B3B45-95A9-400C-9DF4-55F6973C0A1E}" srcOrd="1" destOrd="0" presId="urn:microsoft.com/office/officeart/2005/8/layout/orgChart1"/>
    <dgm:cxn modelId="{EE07A43E-80A0-4EB0-AB23-532F4A51EFB2}" type="presOf" srcId="{30147879-AC94-45B7-ABA9-5AE8FCDA01EA}" destId="{0EE77068-F9F2-4D8B-A0AD-8149874E15A5}" srcOrd="0" destOrd="0" presId="urn:microsoft.com/office/officeart/2005/8/layout/orgChart1"/>
    <dgm:cxn modelId="{9D63E55F-F1F4-4F3B-BE11-7101A35248B9}" type="presOf" srcId="{5277F1CD-02FA-48A5-B0CA-1ADF6E33F871}" destId="{B0A09DED-A230-4D57-9CD8-BEAADF8194E7}" srcOrd="0" destOrd="0" presId="urn:microsoft.com/office/officeart/2005/8/layout/orgChart1"/>
    <dgm:cxn modelId="{D5B29943-60A2-43F2-A84B-3989C4CE3FEB}" srcId="{0B85671C-66DD-40F2-B0C2-145B4E711F63}" destId="{BC9F4B48-BC7C-4D23-9D52-536D225CA8B0}" srcOrd="0" destOrd="0" parTransId="{AA6E03F8-6FD0-45E8-8E12-45784B14DF81}" sibTransId="{3740A309-D6C4-463F-9166-C65652AB8BD8}"/>
    <dgm:cxn modelId="{9DBF374A-9E7F-41B3-A9C6-1FAC589DDFB9}" type="presOf" srcId="{0B85671C-66DD-40F2-B0C2-145B4E711F63}" destId="{B0495366-8A8E-4A49-813C-40CA368A90AB}" srcOrd="0" destOrd="0" presId="urn:microsoft.com/office/officeart/2005/8/layout/orgChart1"/>
    <dgm:cxn modelId="{E74D334B-8CB6-467F-A5AB-F7DC65E120E9}" type="presOf" srcId="{852819CB-20E2-4325-93E6-304A06BF1BB2}" destId="{5246607E-3635-467A-96D8-3155504F6531}" srcOrd="0" destOrd="0" presId="urn:microsoft.com/office/officeart/2005/8/layout/orgChart1"/>
    <dgm:cxn modelId="{4FA7596C-CE04-49A6-A429-7B26FCFC6BD8}" type="presOf" srcId="{30147879-AC94-45B7-ABA9-5AE8FCDA01EA}" destId="{4C9A3CFC-9120-4D00-B7B1-4DDF0FB48A3B}" srcOrd="1" destOrd="0" presId="urn:microsoft.com/office/officeart/2005/8/layout/orgChart1"/>
    <dgm:cxn modelId="{2926B86C-73A4-4044-ACA8-08D42164C200}" type="presOf" srcId="{BC9F4B48-BC7C-4D23-9D52-536D225CA8B0}" destId="{62FAFEC1-05C6-41F2-9930-BD532CC6CBC0}" srcOrd="0" destOrd="0" presId="urn:microsoft.com/office/officeart/2005/8/layout/orgChart1"/>
    <dgm:cxn modelId="{4738FF4D-400D-44B3-88D1-542A201E2546}" srcId="{BC9F4B48-BC7C-4D23-9D52-536D225CA8B0}" destId="{8D376586-3312-4463-BEAA-A299615C624C}" srcOrd="2" destOrd="0" parTransId="{01D2D5B3-48BE-43B3-8EF8-520B3047A898}" sibTransId="{47A86503-668E-4630-BC96-ABF8819AC94A}"/>
    <dgm:cxn modelId="{5B45A56E-3D56-4224-9226-DABF06EA6229}" type="presOf" srcId="{2D878370-18CF-4155-9EA8-84D7A5BE919A}" destId="{DA785F77-79A4-45FF-BDBF-86EA147E5960}" srcOrd="1" destOrd="0" presId="urn:microsoft.com/office/officeart/2005/8/layout/orgChart1"/>
    <dgm:cxn modelId="{D8D2A84E-5301-4BB8-A5CA-9F050C30EA8B}" type="presOf" srcId="{321B434A-F895-4852-A2EF-2CEF3238C0DC}" destId="{B7CCA535-1973-4420-BB8C-47B719E34219}" srcOrd="0" destOrd="0" presId="urn:microsoft.com/office/officeart/2005/8/layout/orgChart1"/>
    <dgm:cxn modelId="{EEF33652-DD3E-480B-BD59-F72BB114F35F}" type="presOf" srcId="{E537FB6B-6CB6-4D7C-8412-77D3A1A3B086}" destId="{64C7D261-D5E7-4163-91C9-5EAE8EE52C83}" srcOrd="0" destOrd="0" presId="urn:microsoft.com/office/officeart/2005/8/layout/orgChart1"/>
    <dgm:cxn modelId="{FAF3F854-E05F-462B-864B-198942F344A3}" type="presOf" srcId="{A4218BD5-EB2D-4347-A08A-D16D3AE6FAF0}" destId="{03E33886-FBB4-4598-A998-76A67D844F16}" srcOrd="1" destOrd="0" presId="urn:microsoft.com/office/officeart/2005/8/layout/orgChart1"/>
    <dgm:cxn modelId="{1AB5F675-D746-49FC-9BDF-C0B365833D3A}" type="presOf" srcId="{2D878370-18CF-4155-9EA8-84D7A5BE919A}" destId="{08F6B867-0BAB-4156-ADF6-A0F794BE0809}" srcOrd="0" destOrd="0" presId="urn:microsoft.com/office/officeart/2005/8/layout/orgChart1"/>
    <dgm:cxn modelId="{C5180377-2B5C-4C32-972A-9950C1410064}" type="presOf" srcId="{626E5565-2866-4A23-A43A-963CF8F6D951}" destId="{F103E299-31BE-4BC7-ACB2-16CFB923E38A}" srcOrd="1" destOrd="0" presId="urn:microsoft.com/office/officeart/2005/8/layout/orgChart1"/>
    <dgm:cxn modelId="{8ADAE478-15A7-48CB-AC48-FD45E61BA746}" type="presOf" srcId="{A10B4763-AC4F-4E00-B137-B64C1C9717E8}" destId="{005A9DF0-40DD-4527-B21B-7FB5B7626CA0}" srcOrd="1" destOrd="0" presId="urn:microsoft.com/office/officeart/2005/8/layout/orgChart1"/>
    <dgm:cxn modelId="{F8FB5C79-BC98-4970-81A8-E820A82997CB}" type="presOf" srcId="{5AD95DFD-FCC2-4D5F-8C16-61BAB3C6A9EB}" destId="{720A3E9E-89F4-4DCD-9DBF-81BAABF0FE78}" srcOrd="0" destOrd="0" presId="urn:microsoft.com/office/officeart/2005/8/layout/orgChart1"/>
    <dgm:cxn modelId="{08779D80-70F5-4EFA-B276-19807F9574BF}" type="presOf" srcId="{D03FAADD-990D-46D9-81DA-3B3069EB7575}" destId="{2380B67F-695E-42E8-9016-7920B564E6A0}" srcOrd="1" destOrd="0" presId="urn:microsoft.com/office/officeart/2005/8/layout/orgChart1"/>
    <dgm:cxn modelId="{8841858D-9D88-4B02-887A-0B388F1B4DF1}" type="presOf" srcId="{31E94684-E83C-491A-98CE-3A6515A03603}" destId="{5EB420E4-7359-44C1-86CC-56FBBA968829}" srcOrd="1" destOrd="0" presId="urn:microsoft.com/office/officeart/2005/8/layout/orgChart1"/>
    <dgm:cxn modelId="{8B648B93-99B3-4112-9D5E-0B5069B2538C}" srcId="{BC9F4B48-BC7C-4D23-9D52-536D225CA8B0}" destId="{2D878370-18CF-4155-9EA8-84D7A5BE919A}" srcOrd="1" destOrd="0" parTransId="{5AD95DFD-FCC2-4D5F-8C16-61BAB3C6A9EB}" sibTransId="{915AF716-B619-48B8-BC7B-1C0804CB39EE}"/>
    <dgm:cxn modelId="{CD6E9B9A-4A56-40C9-9029-04D8F935C7DB}" srcId="{0B85671C-66DD-40F2-B0C2-145B4E711F63}" destId="{C9A55AD4-ED6D-4E04-8228-A14B12F15CAE}" srcOrd="4" destOrd="0" parTransId="{852819CB-20E2-4325-93E6-304A06BF1BB2}" sibTransId="{C8A70364-BF20-4897-9593-62B0EF70CB22}"/>
    <dgm:cxn modelId="{A143C19E-79B6-4AC5-A3D4-000CCE35CC61}" type="presOf" srcId="{C9A55AD4-ED6D-4E04-8228-A14B12F15CAE}" destId="{1E929188-EC97-4AEE-B655-00F0E1C5B395}" srcOrd="1" destOrd="0" presId="urn:microsoft.com/office/officeart/2005/8/layout/orgChart1"/>
    <dgm:cxn modelId="{99E1F29F-6577-49AA-B623-CECC649002EC}" srcId="{0B85671C-66DD-40F2-B0C2-145B4E711F63}" destId="{626E5565-2866-4A23-A43A-963CF8F6D951}" srcOrd="2" destOrd="0" parTransId="{0490D7B0-D84F-4E17-B87B-F90E7519AD45}" sibTransId="{41EFAAEC-DC52-45F0-912A-5A50BAEF1FF7}"/>
    <dgm:cxn modelId="{EF3DE0AA-8C00-4F19-B2D8-52402DFB97FE}" type="presOf" srcId="{8D376586-3312-4463-BEAA-A299615C624C}" destId="{5701A07A-B526-4C2C-B8C1-F8DFF5DCAB37}" srcOrd="0" destOrd="0" presId="urn:microsoft.com/office/officeart/2005/8/layout/orgChart1"/>
    <dgm:cxn modelId="{A496CCAF-1F26-4E0B-992B-8C0F0A22F61C}" srcId="{BC9F4B48-BC7C-4D23-9D52-536D225CA8B0}" destId="{31E94684-E83C-491A-98CE-3A6515A03603}" srcOrd="0" destOrd="0" parTransId="{A27B05D9-5AAB-439C-8351-DD8EC5DE105D}" sibTransId="{3E148C59-1BB6-4120-962E-8E3699009521}"/>
    <dgm:cxn modelId="{DE32ACB1-CEC7-42E9-8511-A08C9C9D4ECA}" srcId="{0B85671C-66DD-40F2-B0C2-145B4E711F63}" destId="{A10B4763-AC4F-4E00-B137-B64C1C9717E8}" srcOrd="5" destOrd="0" parTransId="{D2850F4D-A3E1-4A91-86BF-9285A62AA099}" sibTransId="{B1A3C6CD-C6CA-4A6A-9309-A6E3D0629B05}"/>
    <dgm:cxn modelId="{E4EBD8B1-970A-4541-9EA2-C4509B8AA23C}" type="presOf" srcId="{AA6E03F8-6FD0-45E8-8E12-45784B14DF81}" destId="{6AF13DB2-BF2C-4624-95FD-D7629D288277}" srcOrd="0" destOrd="0" presId="urn:microsoft.com/office/officeart/2005/8/layout/orgChart1"/>
    <dgm:cxn modelId="{4A8189BC-B2A5-4D72-A192-584E6C04544A}" type="presOf" srcId="{8D376586-3312-4463-BEAA-A299615C624C}" destId="{C5B95B05-4BDD-4333-9A20-CAAB7315F67C}" srcOrd="1" destOrd="0" presId="urn:microsoft.com/office/officeart/2005/8/layout/orgChart1"/>
    <dgm:cxn modelId="{2171BBC1-71F9-4758-A580-B6CAC7D60277}" type="presOf" srcId="{0B85671C-66DD-40F2-B0C2-145B4E711F63}" destId="{AB0E99F6-755F-403C-AB6F-982E7C87AB7A}" srcOrd="1" destOrd="0" presId="urn:microsoft.com/office/officeart/2005/8/layout/orgChart1"/>
    <dgm:cxn modelId="{9C5A11CD-CD4A-431E-A9D8-3FBFEEFD3CA1}" type="presOf" srcId="{C9A55AD4-ED6D-4E04-8228-A14B12F15CAE}" destId="{AE9685EE-2B76-42A6-BDAE-EA3F00211E3D}" srcOrd="0" destOrd="0" presId="urn:microsoft.com/office/officeart/2005/8/layout/orgChart1"/>
    <dgm:cxn modelId="{EBEF37CF-5600-408D-BD1A-1305E42C9A41}" srcId="{626E5565-2866-4A23-A43A-963CF8F6D951}" destId="{6A471C64-AE89-4A2C-8CF3-B8D3033FBE54}" srcOrd="0" destOrd="0" parTransId="{E537FB6B-6CB6-4D7C-8412-77D3A1A3B086}" sibTransId="{95FA015A-09E1-4251-A26F-443EE9A60EA9}"/>
    <dgm:cxn modelId="{1AD428D8-849C-45C4-A8D4-027E1A2D1655}" type="presOf" srcId="{D2850F4D-A3E1-4A91-86BF-9285A62AA099}" destId="{8F7DBC4A-2976-4801-9C05-3435B60DA982}" srcOrd="0" destOrd="0" presId="urn:microsoft.com/office/officeart/2005/8/layout/orgChart1"/>
    <dgm:cxn modelId="{998222D9-D408-4AA4-8DCB-F7888BDF52F7}" type="presOf" srcId="{01D2D5B3-48BE-43B3-8EF8-520B3047A898}" destId="{8B95BCD9-81E3-4113-B281-C2441FD8DC4A}" srcOrd="0" destOrd="0" presId="urn:microsoft.com/office/officeart/2005/8/layout/orgChart1"/>
    <dgm:cxn modelId="{7FD5BFDC-3D40-40E0-B2DF-64543702F6EC}" type="presOf" srcId="{A27B05D9-5AAB-439C-8351-DD8EC5DE105D}" destId="{FC398B7B-6DF6-467E-B31E-50310199CA4C}" srcOrd="0" destOrd="0" presId="urn:microsoft.com/office/officeart/2005/8/layout/orgChart1"/>
    <dgm:cxn modelId="{5B7D91DE-DCC8-438C-BD5D-74E4320E8FA3}" type="presOf" srcId="{A4218BD5-EB2D-4347-A08A-D16D3AE6FAF0}" destId="{46DD064D-A318-45D5-887A-6ACB8548641C}" srcOrd="0" destOrd="0" presId="urn:microsoft.com/office/officeart/2005/8/layout/orgChart1"/>
    <dgm:cxn modelId="{D60898E1-845F-45D3-9A2E-8801D7695B66}" srcId="{9E4BC2B5-0D7A-49B8-A0B0-887D029DC094}" destId="{0B85671C-66DD-40F2-B0C2-145B4E711F63}" srcOrd="0" destOrd="0" parTransId="{A3557DB8-2DFB-45AA-A325-FF02B5314C1D}" sibTransId="{8DC3F4A3-3FD0-4FF6-8591-60913ED343FB}"/>
    <dgm:cxn modelId="{A34A9FE7-B30F-4B58-A659-348D0EA58D43}" type="presOf" srcId="{A10B4763-AC4F-4E00-B137-B64C1C9717E8}" destId="{80CBF6B2-8CAF-4164-9AA7-01FADB03DA97}" srcOrd="0" destOrd="0" presId="urn:microsoft.com/office/officeart/2005/8/layout/orgChart1"/>
    <dgm:cxn modelId="{715467F9-F1D1-4182-9AB4-66957074B39F}" type="presOf" srcId="{626E5565-2866-4A23-A43A-963CF8F6D951}" destId="{C7D88831-7886-4E6F-A26F-FFA80BE121AB}" srcOrd="0" destOrd="0" presId="urn:microsoft.com/office/officeart/2005/8/layout/orgChart1"/>
    <dgm:cxn modelId="{CB6259FB-625F-4572-858F-D600C86B22CC}" type="presOf" srcId="{0490D7B0-D84F-4E17-B87B-F90E7519AD45}" destId="{F6C77914-45BE-4B42-9208-B9DC8AD7C9CF}" srcOrd="0" destOrd="0" presId="urn:microsoft.com/office/officeart/2005/8/layout/orgChart1"/>
    <dgm:cxn modelId="{4F8CBBFD-CBDC-4DC3-A8E4-A1665A99FF6D}" srcId="{0B85671C-66DD-40F2-B0C2-145B4E711F63}" destId="{A4218BD5-EB2D-4347-A08A-D16D3AE6FAF0}" srcOrd="1" destOrd="0" parTransId="{542F88BE-9DBE-4B25-9E99-D115C118319F}" sibTransId="{CCC83C36-3EEA-478D-94AF-612B6E09C44F}"/>
    <dgm:cxn modelId="{AA5495B5-F9DC-4189-9171-E2472A3FA9E8}" type="presParOf" srcId="{2DCF5F12-D22B-41A1-951F-49822B96F659}" destId="{B6325ED4-AD59-48DD-A258-D26196F131AD}" srcOrd="0" destOrd="0" presId="urn:microsoft.com/office/officeart/2005/8/layout/orgChart1"/>
    <dgm:cxn modelId="{408993F8-ACEA-419E-8A27-B525744A193D}" type="presParOf" srcId="{B6325ED4-AD59-48DD-A258-D26196F131AD}" destId="{789FF742-48E8-4742-88E3-C97922AA3655}" srcOrd="0" destOrd="0" presId="urn:microsoft.com/office/officeart/2005/8/layout/orgChart1"/>
    <dgm:cxn modelId="{95ECE57E-4F59-43DC-B969-4391393EDDC0}" type="presParOf" srcId="{789FF742-48E8-4742-88E3-C97922AA3655}" destId="{B0495366-8A8E-4A49-813C-40CA368A90AB}" srcOrd="0" destOrd="0" presId="urn:microsoft.com/office/officeart/2005/8/layout/orgChart1"/>
    <dgm:cxn modelId="{317DA319-EE3C-4080-806B-A2880CE888E6}" type="presParOf" srcId="{789FF742-48E8-4742-88E3-C97922AA3655}" destId="{AB0E99F6-755F-403C-AB6F-982E7C87AB7A}" srcOrd="1" destOrd="0" presId="urn:microsoft.com/office/officeart/2005/8/layout/orgChart1"/>
    <dgm:cxn modelId="{CBF31B7E-D77B-48A1-A924-82714011695B}" type="presParOf" srcId="{B6325ED4-AD59-48DD-A258-D26196F131AD}" destId="{042B69AA-0A69-4C67-98DD-796CCDDC9418}" srcOrd="1" destOrd="0" presId="urn:microsoft.com/office/officeart/2005/8/layout/orgChart1"/>
    <dgm:cxn modelId="{2C92725D-983A-4EB9-B562-BD824AEC1934}" type="presParOf" srcId="{042B69AA-0A69-4C67-98DD-796CCDDC9418}" destId="{6AF13DB2-BF2C-4624-95FD-D7629D288277}" srcOrd="0" destOrd="0" presId="urn:microsoft.com/office/officeart/2005/8/layout/orgChart1"/>
    <dgm:cxn modelId="{6316184C-1D2F-4F00-A2C6-A5C7FF3B714B}" type="presParOf" srcId="{042B69AA-0A69-4C67-98DD-796CCDDC9418}" destId="{22903CE1-1F69-4A5F-AF3B-E50CB318A831}" srcOrd="1" destOrd="0" presId="urn:microsoft.com/office/officeart/2005/8/layout/orgChart1"/>
    <dgm:cxn modelId="{22C2AC9B-9D18-4A25-BC8D-3CCB8348174B}" type="presParOf" srcId="{22903CE1-1F69-4A5F-AF3B-E50CB318A831}" destId="{7BDE9A2F-9FC4-4F40-87BC-DDFF3B850D02}" srcOrd="0" destOrd="0" presId="urn:microsoft.com/office/officeart/2005/8/layout/orgChart1"/>
    <dgm:cxn modelId="{4ACE4DC7-778B-48B1-A9B4-058CF755DBB2}" type="presParOf" srcId="{7BDE9A2F-9FC4-4F40-87BC-DDFF3B850D02}" destId="{62FAFEC1-05C6-41F2-9930-BD532CC6CBC0}" srcOrd="0" destOrd="0" presId="urn:microsoft.com/office/officeart/2005/8/layout/orgChart1"/>
    <dgm:cxn modelId="{50260E9D-A88A-439A-8255-B347C360CEC6}" type="presParOf" srcId="{7BDE9A2F-9FC4-4F40-87BC-DDFF3B850D02}" destId="{276B3B45-95A9-400C-9DF4-55F6973C0A1E}" srcOrd="1" destOrd="0" presId="urn:microsoft.com/office/officeart/2005/8/layout/orgChart1"/>
    <dgm:cxn modelId="{07BC32A1-51B9-4125-8B03-535D1327C1EF}" type="presParOf" srcId="{22903CE1-1F69-4A5F-AF3B-E50CB318A831}" destId="{DFA94FF5-7C06-45FB-B5C3-B6D8DBAB03AE}" srcOrd="1" destOrd="0" presId="urn:microsoft.com/office/officeart/2005/8/layout/orgChart1"/>
    <dgm:cxn modelId="{0DA6E3D1-737D-48A1-9901-2E26843F5562}" type="presParOf" srcId="{DFA94FF5-7C06-45FB-B5C3-B6D8DBAB03AE}" destId="{FC398B7B-6DF6-467E-B31E-50310199CA4C}" srcOrd="0" destOrd="0" presId="urn:microsoft.com/office/officeart/2005/8/layout/orgChart1"/>
    <dgm:cxn modelId="{B504296E-55DC-43CE-9785-E99C2322DC3A}" type="presParOf" srcId="{DFA94FF5-7C06-45FB-B5C3-B6D8DBAB03AE}" destId="{A1EFE6AC-E28D-40B9-B177-529AA456B0C8}" srcOrd="1" destOrd="0" presId="urn:microsoft.com/office/officeart/2005/8/layout/orgChart1"/>
    <dgm:cxn modelId="{F9438902-31FB-4A65-B07F-307E11D69244}" type="presParOf" srcId="{A1EFE6AC-E28D-40B9-B177-529AA456B0C8}" destId="{F80D439E-B60F-483A-BC40-3AEF0481266C}" srcOrd="0" destOrd="0" presId="urn:microsoft.com/office/officeart/2005/8/layout/orgChart1"/>
    <dgm:cxn modelId="{0BAC6302-7028-47AA-9F22-1FBA5956A166}" type="presParOf" srcId="{F80D439E-B60F-483A-BC40-3AEF0481266C}" destId="{F399B67E-5D26-4F99-9E46-6067C3C1ECE2}" srcOrd="0" destOrd="0" presId="urn:microsoft.com/office/officeart/2005/8/layout/orgChart1"/>
    <dgm:cxn modelId="{761D3037-F470-463E-8D2B-C31E2AB17CD6}" type="presParOf" srcId="{F80D439E-B60F-483A-BC40-3AEF0481266C}" destId="{5EB420E4-7359-44C1-86CC-56FBBA968829}" srcOrd="1" destOrd="0" presId="urn:microsoft.com/office/officeart/2005/8/layout/orgChart1"/>
    <dgm:cxn modelId="{F3D55B8B-93C8-4D76-BEB6-AFCDD598FBBA}" type="presParOf" srcId="{A1EFE6AC-E28D-40B9-B177-529AA456B0C8}" destId="{684C45D3-580B-4A59-8785-572ED79EE916}" srcOrd="1" destOrd="0" presId="urn:microsoft.com/office/officeart/2005/8/layout/orgChart1"/>
    <dgm:cxn modelId="{6C8F3275-D310-468D-A837-A0DA86208742}" type="presParOf" srcId="{A1EFE6AC-E28D-40B9-B177-529AA456B0C8}" destId="{8E8CB6FA-3CF5-49C0-951A-0371EB375972}" srcOrd="2" destOrd="0" presId="urn:microsoft.com/office/officeart/2005/8/layout/orgChart1"/>
    <dgm:cxn modelId="{E764B5CA-030A-4240-B84F-39788B309379}" type="presParOf" srcId="{DFA94FF5-7C06-45FB-B5C3-B6D8DBAB03AE}" destId="{720A3E9E-89F4-4DCD-9DBF-81BAABF0FE78}" srcOrd="2" destOrd="0" presId="urn:microsoft.com/office/officeart/2005/8/layout/orgChart1"/>
    <dgm:cxn modelId="{FB4ABD15-E2ED-48BD-9EF6-2936F3A73475}" type="presParOf" srcId="{DFA94FF5-7C06-45FB-B5C3-B6D8DBAB03AE}" destId="{EEF2D909-4B83-416E-94E9-17B55D6F5B40}" srcOrd="3" destOrd="0" presId="urn:microsoft.com/office/officeart/2005/8/layout/orgChart1"/>
    <dgm:cxn modelId="{F9F2D070-4023-455F-BFCB-ABF72572D1F4}" type="presParOf" srcId="{EEF2D909-4B83-416E-94E9-17B55D6F5B40}" destId="{20CABC88-9E4C-49B9-B714-7FB3DAFA4AC9}" srcOrd="0" destOrd="0" presId="urn:microsoft.com/office/officeart/2005/8/layout/orgChart1"/>
    <dgm:cxn modelId="{335B206B-E0D7-40AA-802A-5202078BF2C8}" type="presParOf" srcId="{20CABC88-9E4C-49B9-B714-7FB3DAFA4AC9}" destId="{08F6B867-0BAB-4156-ADF6-A0F794BE0809}" srcOrd="0" destOrd="0" presId="urn:microsoft.com/office/officeart/2005/8/layout/orgChart1"/>
    <dgm:cxn modelId="{78324ECB-876D-4BE9-AA8A-EE53CF62D889}" type="presParOf" srcId="{20CABC88-9E4C-49B9-B714-7FB3DAFA4AC9}" destId="{DA785F77-79A4-45FF-BDBF-86EA147E5960}" srcOrd="1" destOrd="0" presId="urn:microsoft.com/office/officeart/2005/8/layout/orgChart1"/>
    <dgm:cxn modelId="{DF3B62A9-9872-4F58-ADA2-51A3304F0891}" type="presParOf" srcId="{EEF2D909-4B83-416E-94E9-17B55D6F5B40}" destId="{F3095676-3FFB-4700-B2CE-BEB1A10B1682}" srcOrd="1" destOrd="0" presId="urn:microsoft.com/office/officeart/2005/8/layout/orgChart1"/>
    <dgm:cxn modelId="{7F6A377C-B219-43B9-8479-40C51AF68B2C}" type="presParOf" srcId="{EEF2D909-4B83-416E-94E9-17B55D6F5B40}" destId="{FEB330D9-D7DB-4861-A1F4-2CBB6F9FE184}" srcOrd="2" destOrd="0" presId="urn:microsoft.com/office/officeart/2005/8/layout/orgChart1"/>
    <dgm:cxn modelId="{0C730948-E4B0-4EA4-8681-B8F89F3998E3}" type="presParOf" srcId="{DFA94FF5-7C06-45FB-B5C3-B6D8DBAB03AE}" destId="{8B95BCD9-81E3-4113-B281-C2441FD8DC4A}" srcOrd="4" destOrd="0" presId="urn:microsoft.com/office/officeart/2005/8/layout/orgChart1"/>
    <dgm:cxn modelId="{C9B091EE-36A9-412C-B40C-95B9A0BB111C}" type="presParOf" srcId="{DFA94FF5-7C06-45FB-B5C3-B6D8DBAB03AE}" destId="{CD483922-1179-44E1-99C4-21E38F98F321}" srcOrd="5" destOrd="0" presId="urn:microsoft.com/office/officeart/2005/8/layout/orgChart1"/>
    <dgm:cxn modelId="{9D69A9B3-1851-47B6-B040-5570567BA1AB}" type="presParOf" srcId="{CD483922-1179-44E1-99C4-21E38F98F321}" destId="{424E017F-B9C5-4AF0-BABB-A64824C34F2F}" srcOrd="0" destOrd="0" presId="urn:microsoft.com/office/officeart/2005/8/layout/orgChart1"/>
    <dgm:cxn modelId="{5B9E6116-DCD1-4C0E-8561-651C9796E998}" type="presParOf" srcId="{424E017F-B9C5-4AF0-BABB-A64824C34F2F}" destId="{5701A07A-B526-4C2C-B8C1-F8DFF5DCAB37}" srcOrd="0" destOrd="0" presId="urn:microsoft.com/office/officeart/2005/8/layout/orgChart1"/>
    <dgm:cxn modelId="{C1A4151B-F836-4B83-AD2A-023F878975A6}" type="presParOf" srcId="{424E017F-B9C5-4AF0-BABB-A64824C34F2F}" destId="{C5B95B05-4BDD-4333-9A20-CAAB7315F67C}" srcOrd="1" destOrd="0" presId="urn:microsoft.com/office/officeart/2005/8/layout/orgChart1"/>
    <dgm:cxn modelId="{13BDD82E-8D93-4E31-B5F3-6365D5A53A56}" type="presParOf" srcId="{CD483922-1179-44E1-99C4-21E38F98F321}" destId="{E52F9D13-45B3-4F2C-B18D-B73211939CA4}" srcOrd="1" destOrd="0" presId="urn:microsoft.com/office/officeart/2005/8/layout/orgChart1"/>
    <dgm:cxn modelId="{CE258F2B-F464-43BA-B903-C29D52715A91}" type="presParOf" srcId="{CD483922-1179-44E1-99C4-21E38F98F321}" destId="{4671BE0A-2664-44AF-B88C-E726D6122073}" srcOrd="2" destOrd="0" presId="urn:microsoft.com/office/officeart/2005/8/layout/orgChart1"/>
    <dgm:cxn modelId="{AA7FE693-7D6E-4C6B-B6F1-1FA61C3B4088}" type="presParOf" srcId="{22903CE1-1F69-4A5F-AF3B-E50CB318A831}" destId="{2A904365-57D8-4AC4-AD2B-3C9EE2ABB64A}" srcOrd="2" destOrd="0" presId="urn:microsoft.com/office/officeart/2005/8/layout/orgChart1"/>
    <dgm:cxn modelId="{F1B0CDA8-14C4-4EE9-BA0A-C4584522AA15}" type="presParOf" srcId="{042B69AA-0A69-4C67-98DD-796CCDDC9418}" destId="{073A1D2E-F9ED-4E99-81EF-A209471F96D0}" srcOrd="2" destOrd="0" presId="urn:microsoft.com/office/officeart/2005/8/layout/orgChart1"/>
    <dgm:cxn modelId="{66A59530-598D-4BBD-8052-4BE504ECE100}" type="presParOf" srcId="{042B69AA-0A69-4C67-98DD-796CCDDC9418}" destId="{3D6EF4A9-E6F0-48E7-B210-1E361B0815B1}" srcOrd="3" destOrd="0" presId="urn:microsoft.com/office/officeart/2005/8/layout/orgChart1"/>
    <dgm:cxn modelId="{0F379707-08A4-4660-B9D9-6E697B053C4C}" type="presParOf" srcId="{3D6EF4A9-E6F0-48E7-B210-1E361B0815B1}" destId="{C4DB30E6-4CF9-4DA9-86FB-B5FC771742B9}" srcOrd="0" destOrd="0" presId="urn:microsoft.com/office/officeart/2005/8/layout/orgChart1"/>
    <dgm:cxn modelId="{B825352A-48B3-4C33-AB81-FC02FF0C05F7}" type="presParOf" srcId="{C4DB30E6-4CF9-4DA9-86FB-B5FC771742B9}" destId="{46DD064D-A318-45D5-887A-6ACB8548641C}" srcOrd="0" destOrd="0" presId="urn:microsoft.com/office/officeart/2005/8/layout/orgChart1"/>
    <dgm:cxn modelId="{AF45E606-93D5-4821-8F73-76180869C9AA}" type="presParOf" srcId="{C4DB30E6-4CF9-4DA9-86FB-B5FC771742B9}" destId="{03E33886-FBB4-4598-A998-76A67D844F16}" srcOrd="1" destOrd="0" presId="urn:microsoft.com/office/officeart/2005/8/layout/orgChart1"/>
    <dgm:cxn modelId="{810C2B35-60FD-408D-8009-35A369F937F3}" type="presParOf" srcId="{3D6EF4A9-E6F0-48E7-B210-1E361B0815B1}" destId="{AC120371-A44E-4476-873D-2BBD7BC5837B}" srcOrd="1" destOrd="0" presId="urn:microsoft.com/office/officeart/2005/8/layout/orgChart1"/>
    <dgm:cxn modelId="{7F9C3374-173F-45D9-949C-65A5EA292845}" type="presParOf" srcId="{3D6EF4A9-E6F0-48E7-B210-1E361B0815B1}" destId="{D0A80B53-934E-4661-AD04-14FCA437B451}" srcOrd="2" destOrd="0" presId="urn:microsoft.com/office/officeart/2005/8/layout/orgChart1"/>
    <dgm:cxn modelId="{FEAA6974-4D63-4164-8FBC-A2463E81D336}" type="presParOf" srcId="{042B69AA-0A69-4C67-98DD-796CCDDC9418}" destId="{F6C77914-45BE-4B42-9208-B9DC8AD7C9CF}" srcOrd="4" destOrd="0" presId="urn:microsoft.com/office/officeart/2005/8/layout/orgChart1"/>
    <dgm:cxn modelId="{62900C3F-FCDD-46DB-A4DB-C4ED74708E74}" type="presParOf" srcId="{042B69AA-0A69-4C67-98DD-796CCDDC9418}" destId="{1D6F15EB-9C8E-4EC9-ADF6-C75B39B66CD4}" srcOrd="5" destOrd="0" presId="urn:microsoft.com/office/officeart/2005/8/layout/orgChart1"/>
    <dgm:cxn modelId="{548E849C-93F0-43B6-90F2-B5B470D25ED8}" type="presParOf" srcId="{1D6F15EB-9C8E-4EC9-ADF6-C75B39B66CD4}" destId="{22315AD5-65DC-44C7-9171-F7F7F01CB126}" srcOrd="0" destOrd="0" presId="urn:microsoft.com/office/officeart/2005/8/layout/orgChart1"/>
    <dgm:cxn modelId="{8235F5D3-E098-4D6C-8E32-F3335E369BB3}" type="presParOf" srcId="{22315AD5-65DC-44C7-9171-F7F7F01CB126}" destId="{C7D88831-7886-4E6F-A26F-FFA80BE121AB}" srcOrd="0" destOrd="0" presId="urn:microsoft.com/office/officeart/2005/8/layout/orgChart1"/>
    <dgm:cxn modelId="{D2966115-FECF-4DDF-94C2-F8F7C3B9F3B9}" type="presParOf" srcId="{22315AD5-65DC-44C7-9171-F7F7F01CB126}" destId="{F103E299-31BE-4BC7-ACB2-16CFB923E38A}" srcOrd="1" destOrd="0" presId="urn:microsoft.com/office/officeart/2005/8/layout/orgChart1"/>
    <dgm:cxn modelId="{95C1007A-BA89-4B73-B889-5D5E504F3150}" type="presParOf" srcId="{1D6F15EB-9C8E-4EC9-ADF6-C75B39B66CD4}" destId="{DD14EA2C-7145-4029-B702-5DF8204DEA41}" srcOrd="1" destOrd="0" presId="urn:microsoft.com/office/officeart/2005/8/layout/orgChart1"/>
    <dgm:cxn modelId="{D6E1D487-94CA-4061-BE61-FB1D649712E1}" type="presParOf" srcId="{DD14EA2C-7145-4029-B702-5DF8204DEA41}" destId="{64C7D261-D5E7-4163-91C9-5EAE8EE52C83}" srcOrd="0" destOrd="0" presId="urn:microsoft.com/office/officeart/2005/8/layout/orgChart1"/>
    <dgm:cxn modelId="{A9AA8627-9A90-415E-8CC0-A950FF10A092}" type="presParOf" srcId="{DD14EA2C-7145-4029-B702-5DF8204DEA41}" destId="{62A107B9-274B-4856-AB5A-F89F3E13A032}" srcOrd="1" destOrd="0" presId="urn:microsoft.com/office/officeart/2005/8/layout/orgChart1"/>
    <dgm:cxn modelId="{FEA5C3D6-8BB6-4A9E-9848-FEF57FF5F54F}" type="presParOf" srcId="{62A107B9-274B-4856-AB5A-F89F3E13A032}" destId="{E637A979-8E0B-4254-8F29-8C1A2C53B363}" srcOrd="0" destOrd="0" presId="urn:microsoft.com/office/officeart/2005/8/layout/orgChart1"/>
    <dgm:cxn modelId="{E32DE6B7-2741-49FF-8434-BF9B531A4603}" type="presParOf" srcId="{E637A979-8E0B-4254-8F29-8C1A2C53B363}" destId="{34059195-C2DA-424D-8D0D-A346AC25966D}" srcOrd="0" destOrd="0" presId="urn:microsoft.com/office/officeart/2005/8/layout/orgChart1"/>
    <dgm:cxn modelId="{F6BF4FCB-98D4-49F1-8529-4560F9DB1F75}" type="presParOf" srcId="{E637A979-8E0B-4254-8F29-8C1A2C53B363}" destId="{4A61F2D5-0C36-4A98-8C82-C808D39A4971}" srcOrd="1" destOrd="0" presId="urn:microsoft.com/office/officeart/2005/8/layout/orgChart1"/>
    <dgm:cxn modelId="{F19DBA02-6C8C-4F9C-B9C6-38A033872BB9}" type="presParOf" srcId="{62A107B9-274B-4856-AB5A-F89F3E13A032}" destId="{78C595FA-A798-411D-96B9-6050AA59F26B}" srcOrd="1" destOrd="0" presId="urn:microsoft.com/office/officeart/2005/8/layout/orgChart1"/>
    <dgm:cxn modelId="{8DAE4DD0-ABA1-4B2D-8A29-5F9388303B1B}" type="presParOf" srcId="{62A107B9-274B-4856-AB5A-F89F3E13A032}" destId="{18F63BDA-5BA4-43F6-9B33-7DCB689CB3EA}" srcOrd="2" destOrd="0" presId="urn:microsoft.com/office/officeart/2005/8/layout/orgChart1"/>
    <dgm:cxn modelId="{1A405A5B-4BA3-4258-9EBF-B7BB3AD79790}" type="presParOf" srcId="{1D6F15EB-9C8E-4EC9-ADF6-C75B39B66CD4}" destId="{0150B583-E95B-48F5-AA08-9C42ED9E58F2}" srcOrd="2" destOrd="0" presId="urn:microsoft.com/office/officeart/2005/8/layout/orgChart1"/>
    <dgm:cxn modelId="{823AEE31-BCBD-42DA-BAAC-A03B3D7B5611}" type="presParOf" srcId="{042B69AA-0A69-4C67-98DD-796CCDDC9418}" destId="{1B168384-297C-4E19-9F9B-D8667E819515}" srcOrd="6" destOrd="0" presId="urn:microsoft.com/office/officeart/2005/8/layout/orgChart1"/>
    <dgm:cxn modelId="{9384BD48-5967-4737-B06C-8773CC26DAF4}" type="presParOf" srcId="{042B69AA-0A69-4C67-98DD-796CCDDC9418}" destId="{993D3509-CCF0-4B8D-ABD3-914A9FB94090}" srcOrd="7" destOrd="0" presId="urn:microsoft.com/office/officeart/2005/8/layout/orgChart1"/>
    <dgm:cxn modelId="{8941BE95-B159-46E8-9504-BEAF3C2D7FFE}" type="presParOf" srcId="{993D3509-CCF0-4B8D-ABD3-914A9FB94090}" destId="{1290DD06-DD6E-44A4-9B09-B7DDD8FD7F97}" srcOrd="0" destOrd="0" presId="urn:microsoft.com/office/officeart/2005/8/layout/orgChart1"/>
    <dgm:cxn modelId="{C93A04D4-1801-4EBF-A679-D92D9F978B9C}" type="presParOf" srcId="{1290DD06-DD6E-44A4-9B09-B7DDD8FD7F97}" destId="{0EE77068-F9F2-4D8B-A0AD-8149874E15A5}" srcOrd="0" destOrd="0" presId="urn:microsoft.com/office/officeart/2005/8/layout/orgChart1"/>
    <dgm:cxn modelId="{B493118B-AA9B-4F15-A576-1FE04FD6998F}" type="presParOf" srcId="{1290DD06-DD6E-44A4-9B09-B7DDD8FD7F97}" destId="{4C9A3CFC-9120-4D00-B7B1-4DDF0FB48A3B}" srcOrd="1" destOrd="0" presId="urn:microsoft.com/office/officeart/2005/8/layout/orgChart1"/>
    <dgm:cxn modelId="{D53DF052-6F2A-48F6-AFF9-EA453C34A07B}" type="presParOf" srcId="{993D3509-CCF0-4B8D-ABD3-914A9FB94090}" destId="{20A5A94E-30AB-4B45-9385-AEF804ECE4B2}" srcOrd="1" destOrd="0" presId="urn:microsoft.com/office/officeart/2005/8/layout/orgChart1"/>
    <dgm:cxn modelId="{4E5B485E-07C2-4808-AAE6-5F0B3281ABBE}" type="presParOf" srcId="{20A5A94E-30AB-4B45-9385-AEF804ECE4B2}" destId="{B7CCA535-1973-4420-BB8C-47B719E34219}" srcOrd="0" destOrd="0" presId="urn:microsoft.com/office/officeart/2005/8/layout/orgChart1"/>
    <dgm:cxn modelId="{CAA1129E-C769-468C-AC77-92D09DB19251}" type="presParOf" srcId="{20A5A94E-30AB-4B45-9385-AEF804ECE4B2}" destId="{452B1216-6539-4F67-80A4-47F5870EF0D5}" srcOrd="1" destOrd="0" presId="urn:microsoft.com/office/officeart/2005/8/layout/orgChart1"/>
    <dgm:cxn modelId="{D05E2302-D3CC-4FD6-8E13-166E7DCA3364}" type="presParOf" srcId="{452B1216-6539-4F67-80A4-47F5870EF0D5}" destId="{AD6AAD3D-3A77-45E5-967B-9D5ECD0D94D4}" srcOrd="0" destOrd="0" presId="urn:microsoft.com/office/officeart/2005/8/layout/orgChart1"/>
    <dgm:cxn modelId="{309CC11A-67AD-4187-9442-1956A4E98FC0}" type="presParOf" srcId="{AD6AAD3D-3A77-45E5-967B-9D5ECD0D94D4}" destId="{64D641AB-A1AB-4D83-9A71-E9879B471068}" srcOrd="0" destOrd="0" presId="urn:microsoft.com/office/officeart/2005/8/layout/orgChart1"/>
    <dgm:cxn modelId="{5480805F-BECA-4A07-ACF9-5B61C36F6BB0}" type="presParOf" srcId="{AD6AAD3D-3A77-45E5-967B-9D5ECD0D94D4}" destId="{2380B67F-695E-42E8-9016-7920B564E6A0}" srcOrd="1" destOrd="0" presId="urn:microsoft.com/office/officeart/2005/8/layout/orgChart1"/>
    <dgm:cxn modelId="{75C1F92F-6223-401F-8DF1-4E7EB9106763}" type="presParOf" srcId="{452B1216-6539-4F67-80A4-47F5870EF0D5}" destId="{E693BE38-9BD8-491F-B93B-57B578CB73C2}" srcOrd="1" destOrd="0" presId="urn:microsoft.com/office/officeart/2005/8/layout/orgChart1"/>
    <dgm:cxn modelId="{6CD54735-5460-4DB4-BE26-49CF8F008220}" type="presParOf" srcId="{452B1216-6539-4F67-80A4-47F5870EF0D5}" destId="{8B2B8A1F-D265-45EE-A595-A475494D16EA}" srcOrd="2" destOrd="0" presId="urn:microsoft.com/office/officeart/2005/8/layout/orgChart1"/>
    <dgm:cxn modelId="{8D8B00FF-C966-4EA7-9613-22CC0E48B561}" type="presParOf" srcId="{993D3509-CCF0-4B8D-ABD3-914A9FB94090}" destId="{239B5A71-90C4-42A6-B5EF-B6919B73FF95}" srcOrd="2" destOrd="0" presId="urn:microsoft.com/office/officeart/2005/8/layout/orgChart1"/>
    <dgm:cxn modelId="{164FAD95-1A4C-4BBB-89A3-9162D6A983D9}" type="presParOf" srcId="{042B69AA-0A69-4C67-98DD-796CCDDC9418}" destId="{5246607E-3635-467A-96D8-3155504F6531}" srcOrd="8" destOrd="0" presId="urn:microsoft.com/office/officeart/2005/8/layout/orgChart1"/>
    <dgm:cxn modelId="{2AA6B1E1-1A5E-43D0-B91C-518E63FBF7CD}" type="presParOf" srcId="{042B69AA-0A69-4C67-98DD-796CCDDC9418}" destId="{8C5C5176-D8B7-4729-8B9D-C1596DA02B92}" srcOrd="9" destOrd="0" presId="urn:microsoft.com/office/officeart/2005/8/layout/orgChart1"/>
    <dgm:cxn modelId="{05CE54F4-8BA7-43F3-B6A9-80A5139EB4D2}" type="presParOf" srcId="{8C5C5176-D8B7-4729-8B9D-C1596DA02B92}" destId="{D21FE6B9-45EC-4D2C-A799-945E8B07DEED}" srcOrd="0" destOrd="0" presId="urn:microsoft.com/office/officeart/2005/8/layout/orgChart1"/>
    <dgm:cxn modelId="{642B75DF-64A2-47F1-9B2D-1A76E9EF9721}" type="presParOf" srcId="{D21FE6B9-45EC-4D2C-A799-945E8B07DEED}" destId="{AE9685EE-2B76-42A6-BDAE-EA3F00211E3D}" srcOrd="0" destOrd="0" presId="urn:microsoft.com/office/officeart/2005/8/layout/orgChart1"/>
    <dgm:cxn modelId="{393CC77C-CABE-4663-874A-424450CFD5F4}" type="presParOf" srcId="{D21FE6B9-45EC-4D2C-A799-945E8B07DEED}" destId="{1E929188-EC97-4AEE-B655-00F0E1C5B395}" srcOrd="1" destOrd="0" presId="urn:microsoft.com/office/officeart/2005/8/layout/orgChart1"/>
    <dgm:cxn modelId="{7D2F27AB-F980-4975-B5AF-B4B9A03EF389}" type="presParOf" srcId="{8C5C5176-D8B7-4729-8B9D-C1596DA02B92}" destId="{7CA984BB-43DC-4FD9-88A8-0ED603F70791}" srcOrd="1" destOrd="0" presId="urn:microsoft.com/office/officeart/2005/8/layout/orgChart1"/>
    <dgm:cxn modelId="{AF39BCD0-2F8D-4925-B1AA-F018CF79A208}" type="presParOf" srcId="{7CA984BB-43DC-4FD9-88A8-0ED603F70791}" destId="{B0A09DED-A230-4D57-9CD8-BEAADF8194E7}" srcOrd="0" destOrd="0" presId="urn:microsoft.com/office/officeart/2005/8/layout/orgChart1"/>
    <dgm:cxn modelId="{F0442594-B543-482F-AB8A-5BE193F23A3D}" type="presParOf" srcId="{7CA984BB-43DC-4FD9-88A8-0ED603F70791}" destId="{C933CD6E-58E6-43C0-A583-82E956E38572}" srcOrd="1" destOrd="0" presId="urn:microsoft.com/office/officeart/2005/8/layout/orgChart1"/>
    <dgm:cxn modelId="{D3A3C6DC-FD47-49C7-81EA-D3D2A9729027}" type="presParOf" srcId="{C933CD6E-58E6-43C0-A583-82E956E38572}" destId="{160B3D13-647E-4835-94B0-CF68129EBF29}" srcOrd="0" destOrd="0" presId="urn:microsoft.com/office/officeart/2005/8/layout/orgChart1"/>
    <dgm:cxn modelId="{D84B8D7F-A2C2-4F62-A564-6F7CD6523078}" type="presParOf" srcId="{160B3D13-647E-4835-94B0-CF68129EBF29}" destId="{8E837281-AAD2-46C2-9F14-F7ABA0304C35}" srcOrd="0" destOrd="0" presId="urn:microsoft.com/office/officeart/2005/8/layout/orgChart1"/>
    <dgm:cxn modelId="{7122980F-14B8-43F7-A6B5-EFDF07FE335F}" type="presParOf" srcId="{160B3D13-647E-4835-94B0-CF68129EBF29}" destId="{D6E7A3E4-68A6-4185-9355-96978748079B}" srcOrd="1" destOrd="0" presId="urn:microsoft.com/office/officeart/2005/8/layout/orgChart1"/>
    <dgm:cxn modelId="{08AD42FE-0DA9-4982-B30C-D73535491721}" type="presParOf" srcId="{C933CD6E-58E6-43C0-A583-82E956E38572}" destId="{A20612BF-8C39-4A39-854B-0724F00AD07E}" srcOrd="1" destOrd="0" presId="urn:microsoft.com/office/officeart/2005/8/layout/orgChart1"/>
    <dgm:cxn modelId="{BDD2BC6E-E222-4866-910D-B2B71451FB8C}" type="presParOf" srcId="{C933CD6E-58E6-43C0-A583-82E956E38572}" destId="{42C6CB8C-D009-4F52-B4FD-7415515244F5}" srcOrd="2" destOrd="0" presId="urn:microsoft.com/office/officeart/2005/8/layout/orgChart1"/>
    <dgm:cxn modelId="{ED4A2D5A-46CF-484D-ABC9-A1654DBCC880}" type="presParOf" srcId="{8C5C5176-D8B7-4729-8B9D-C1596DA02B92}" destId="{D30E20B8-A940-4EA7-935E-B45306F6B9A0}" srcOrd="2" destOrd="0" presId="urn:microsoft.com/office/officeart/2005/8/layout/orgChart1"/>
    <dgm:cxn modelId="{69984D57-2E67-4EAF-AE2D-E2374277B9B2}" type="presParOf" srcId="{042B69AA-0A69-4C67-98DD-796CCDDC9418}" destId="{8F7DBC4A-2976-4801-9C05-3435B60DA982}" srcOrd="10" destOrd="0" presId="urn:microsoft.com/office/officeart/2005/8/layout/orgChart1"/>
    <dgm:cxn modelId="{6EA09812-1D8C-46B7-9740-DCE209C2C4D4}" type="presParOf" srcId="{042B69AA-0A69-4C67-98DD-796CCDDC9418}" destId="{0A5077E7-576C-440D-BC8D-75DB2EAA4B8C}" srcOrd="11" destOrd="0" presId="urn:microsoft.com/office/officeart/2005/8/layout/orgChart1"/>
    <dgm:cxn modelId="{FB631E96-FEAC-4004-9007-AD427CAE6CED}" type="presParOf" srcId="{0A5077E7-576C-440D-BC8D-75DB2EAA4B8C}" destId="{87AEC376-CA7A-496F-9491-54414385822B}" srcOrd="0" destOrd="0" presId="urn:microsoft.com/office/officeart/2005/8/layout/orgChart1"/>
    <dgm:cxn modelId="{32DED10F-7464-478E-9C3E-4051EFFCC877}" type="presParOf" srcId="{87AEC376-CA7A-496F-9491-54414385822B}" destId="{80CBF6B2-8CAF-4164-9AA7-01FADB03DA97}" srcOrd="0" destOrd="0" presId="urn:microsoft.com/office/officeart/2005/8/layout/orgChart1"/>
    <dgm:cxn modelId="{2ECD9AAB-BD68-46C2-91BE-425411B9FAF7}" type="presParOf" srcId="{87AEC376-CA7A-496F-9491-54414385822B}" destId="{005A9DF0-40DD-4527-B21B-7FB5B7626CA0}" srcOrd="1" destOrd="0" presId="urn:microsoft.com/office/officeart/2005/8/layout/orgChart1"/>
    <dgm:cxn modelId="{7C1615FE-E8C9-4D11-88F4-4F2180B216D6}" type="presParOf" srcId="{0A5077E7-576C-440D-BC8D-75DB2EAA4B8C}" destId="{4395A970-AA9E-419C-9B6C-134B83A367CE}" srcOrd="1" destOrd="0" presId="urn:microsoft.com/office/officeart/2005/8/layout/orgChart1"/>
    <dgm:cxn modelId="{F3B4BE49-74F3-423C-9B2D-168315BFE3A1}" type="presParOf" srcId="{0A5077E7-576C-440D-BC8D-75DB2EAA4B8C}" destId="{EC7A133A-F42D-4A4D-90AD-BAA9555BB942}" srcOrd="2" destOrd="0" presId="urn:microsoft.com/office/officeart/2005/8/layout/orgChart1"/>
    <dgm:cxn modelId="{1CC98BF5-37D5-4092-A1F7-5901B78BF142}" type="presParOf" srcId="{B6325ED4-AD59-48DD-A258-D26196F131AD}" destId="{EE0BA3BD-823C-4929-93F0-E6FEEC98D67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96EB10-D743-4135-A142-4FCCCE2AA2C2}" type="doc">
      <dgm:prSet loTypeId="urn:microsoft.com/office/officeart/2011/layout/HexagonRadial" loCatId="cycle" qsTypeId="urn:microsoft.com/office/officeart/2005/8/quickstyle/3d1" qsCatId="3D" csTypeId="urn:microsoft.com/office/officeart/2005/8/colors/colorful3" csCatId="colorful" phldr="1"/>
      <dgm:spPr/>
      <dgm:t>
        <a:bodyPr/>
        <a:lstStyle/>
        <a:p>
          <a:endParaRPr lang="en-US"/>
        </a:p>
      </dgm:t>
    </dgm:pt>
    <dgm:pt modelId="{1EC0F286-3627-4174-8F5B-EE5C339A2611}">
      <dgm:prSet phldrT="[Text]"/>
      <dgm:spPr>
        <a:solidFill>
          <a:srgbClr val="00B050"/>
        </a:solidFill>
      </dgm:spPr>
      <dgm:t>
        <a:bodyPr/>
        <a:lstStyle/>
        <a:p>
          <a:r>
            <a:rPr lang="en-GB" altLang="en-US" dirty="0"/>
            <a:t>You understand the child’s education experience and need, even if you haven’t met the child. </a:t>
          </a:r>
          <a:endParaRPr lang="en-US" dirty="0"/>
        </a:p>
      </dgm:t>
    </dgm:pt>
    <dgm:pt modelId="{08BB6FA0-A57E-4FEE-B5C1-97672F0A5982}" type="parTrans" cxnId="{22ABA77C-3E72-48E4-A34A-5A3C361DB07D}">
      <dgm:prSet/>
      <dgm:spPr/>
      <dgm:t>
        <a:bodyPr/>
        <a:lstStyle/>
        <a:p>
          <a:endParaRPr lang="en-US"/>
        </a:p>
      </dgm:t>
    </dgm:pt>
    <dgm:pt modelId="{E59BAE46-1196-4F5A-80E7-A710B544A895}" type="sibTrans" cxnId="{22ABA77C-3E72-48E4-A34A-5A3C361DB07D}">
      <dgm:prSet/>
      <dgm:spPr/>
      <dgm:t>
        <a:bodyPr/>
        <a:lstStyle/>
        <a:p>
          <a:endParaRPr lang="en-US"/>
        </a:p>
      </dgm:t>
    </dgm:pt>
    <dgm:pt modelId="{4BB31F3D-FA5D-472D-BE36-8C0C5CFE8C4C}">
      <dgm:prSet phldrT="[Text]"/>
      <dgm:spPr>
        <a:solidFill>
          <a:schemeClr val="accent1"/>
        </a:solidFill>
      </dgm:spPr>
      <dgm:t>
        <a:bodyPr/>
        <a:lstStyle/>
        <a:p>
          <a:r>
            <a:rPr lang="en-GB" altLang="en-US" dirty="0"/>
            <a:t>The targets are SMART</a:t>
          </a:r>
          <a:endParaRPr lang="en-US" dirty="0"/>
        </a:p>
      </dgm:t>
    </dgm:pt>
    <dgm:pt modelId="{A0D10DC3-3595-47EA-B135-B91CBB69B7D1}" type="parTrans" cxnId="{20155955-B592-4B52-9413-8F7E11E583F4}">
      <dgm:prSet/>
      <dgm:spPr/>
      <dgm:t>
        <a:bodyPr/>
        <a:lstStyle/>
        <a:p>
          <a:endParaRPr lang="en-US"/>
        </a:p>
      </dgm:t>
    </dgm:pt>
    <dgm:pt modelId="{C844D5A0-5F69-4F5C-823B-66EA4EB154DD}" type="sibTrans" cxnId="{20155955-B592-4B52-9413-8F7E11E583F4}">
      <dgm:prSet/>
      <dgm:spPr/>
      <dgm:t>
        <a:bodyPr/>
        <a:lstStyle/>
        <a:p>
          <a:endParaRPr lang="en-US"/>
        </a:p>
      </dgm:t>
    </dgm:pt>
    <dgm:pt modelId="{0AA1B3B2-9DA1-414C-8631-3918C60788B4}">
      <dgm:prSet phldrT="[Text]"/>
      <dgm:spPr>
        <a:solidFill>
          <a:srgbClr val="0099FF"/>
        </a:solidFill>
      </dgm:spPr>
      <dgm:t>
        <a:bodyPr/>
        <a:lstStyle/>
        <a:p>
          <a:r>
            <a:rPr lang="en-GB" altLang="en-US" dirty="0"/>
            <a:t>The Child’s voice is evident throughout</a:t>
          </a:r>
          <a:endParaRPr lang="en-US" dirty="0"/>
        </a:p>
      </dgm:t>
    </dgm:pt>
    <dgm:pt modelId="{B31B00E5-90FA-4FCA-B367-87503BF31B31}" type="parTrans" cxnId="{07CB7EFC-5E58-41A7-995B-4C2819532964}">
      <dgm:prSet/>
      <dgm:spPr/>
      <dgm:t>
        <a:bodyPr/>
        <a:lstStyle/>
        <a:p>
          <a:endParaRPr lang="en-US"/>
        </a:p>
      </dgm:t>
    </dgm:pt>
    <dgm:pt modelId="{EBF9611F-AF4B-41B1-AB90-8B4CA9F78AFA}" type="sibTrans" cxnId="{07CB7EFC-5E58-41A7-995B-4C2819532964}">
      <dgm:prSet/>
      <dgm:spPr/>
      <dgm:t>
        <a:bodyPr/>
        <a:lstStyle/>
        <a:p>
          <a:endParaRPr lang="en-US"/>
        </a:p>
      </dgm:t>
    </dgm:pt>
    <dgm:pt modelId="{16EB760E-3286-4BF2-B112-F899F2C8DB8D}">
      <dgm:prSet phldrT="[Text]"/>
      <dgm:spPr>
        <a:solidFill>
          <a:srgbClr val="FFC000"/>
        </a:solidFill>
      </dgm:spPr>
      <dgm:t>
        <a:bodyPr/>
        <a:lstStyle/>
        <a:p>
          <a:r>
            <a:rPr lang="en-GB" altLang="en-US" dirty="0"/>
            <a:t>Everyone's roles are defined</a:t>
          </a:r>
          <a:endParaRPr lang="en-US" dirty="0"/>
        </a:p>
      </dgm:t>
    </dgm:pt>
    <dgm:pt modelId="{247B797A-3280-41EE-874A-E939EF0470E1}" type="parTrans" cxnId="{C1E891E3-5680-49D0-9176-B5FB2D573D50}">
      <dgm:prSet/>
      <dgm:spPr/>
      <dgm:t>
        <a:bodyPr/>
        <a:lstStyle/>
        <a:p>
          <a:endParaRPr lang="en-US"/>
        </a:p>
      </dgm:t>
    </dgm:pt>
    <dgm:pt modelId="{86FD8F59-EA2B-4267-8EE9-BBFFA1C8C995}" type="sibTrans" cxnId="{C1E891E3-5680-49D0-9176-B5FB2D573D50}">
      <dgm:prSet/>
      <dgm:spPr/>
      <dgm:t>
        <a:bodyPr/>
        <a:lstStyle/>
        <a:p>
          <a:endParaRPr lang="en-US"/>
        </a:p>
      </dgm:t>
    </dgm:pt>
    <dgm:pt modelId="{C639C761-7336-4834-A7E7-001539FDE87E}">
      <dgm:prSet phldrT="[Text]"/>
      <dgm:spPr>
        <a:solidFill>
          <a:srgbClr val="7030A0"/>
        </a:solidFill>
      </dgm:spPr>
      <dgm:t>
        <a:bodyPr/>
        <a:lstStyle/>
        <a:p>
          <a:r>
            <a:rPr lang="en-US" dirty="0"/>
            <a:t>The paperwork is complete</a:t>
          </a:r>
        </a:p>
      </dgm:t>
    </dgm:pt>
    <dgm:pt modelId="{2C894855-0504-4120-97A3-40F634120A78}" type="parTrans" cxnId="{5C7BD290-CF03-4596-A958-71ECD5669AB3}">
      <dgm:prSet/>
      <dgm:spPr/>
      <dgm:t>
        <a:bodyPr/>
        <a:lstStyle/>
        <a:p>
          <a:endParaRPr lang="en-US"/>
        </a:p>
      </dgm:t>
    </dgm:pt>
    <dgm:pt modelId="{31A8A462-AB16-4531-8E52-AA8E6AB6F269}" type="sibTrans" cxnId="{5C7BD290-CF03-4596-A958-71ECD5669AB3}">
      <dgm:prSet/>
      <dgm:spPr/>
      <dgm:t>
        <a:bodyPr/>
        <a:lstStyle/>
        <a:p>
          <a:endParaRPr lang="en-US"/>
        </a:p>
      </dgm:t>
    </dgm:pt>
    <dgm:pt modelId="{69719FA4-84CE-42D2-9D7C-DB695B2EDBD2}">
      <dgm:prSet phldrT="[Text]"/>
      <dgm:spPr>
        <a:solidFill>
          <a:schemeClr val="accent1">
            <a:lumMod val="60000"/>
            <a:lumOff val="40000"/>
          </a:schemeClr>
        </a:solidFill>
      </dgm:spPr>
      <dgm:t>
        <a:bodyPr/>
        <a:lstStyle/>
        <a:p>
          <a:r>
            <a:rPr lang="en-US" dirty="0"/>
            <a:t>It is a working evolving document</a:t>
          </a:r>
        </a:p>
      </dgm:t>
    </dgm:pt>
    <dgm:pt modelId="{AAD51548-ADAA-4BB7-AC37-FA0802AD1663}" type="parTrans" cxnId="{E1E79252-D582-42EC-A914-27782C32E242}">
      <dgm:prSet/>
      <dgm:spPr/>
      <dgm:t>
        <a:bodyPr/>
        <a:lstStyle/>
        <a:p>
          <a:endParaRPr lang="en-US"/>
        </a:p>
      </dgm:t>
    </dgm:pt>
    <dgm:pt modelId="{FF571EE0-CF02-4BDB-86B4-AC9EFF77E162}" type="sibTrans" cxnId="{E1E79252-D582-42EC-A914-27782C32E242}">
      <dgm:prSet/>
      <dgm:spPr/>
      <dgm:t>
        <a:bodyPr/>
        <a:lstStyle/>
        <a:p>
          <a:endParaRPr lang="en-US"/>
        </a:p>
      </dgm:t>
    </dgm:pt>
    <dgm:pt modelId="{2E0E4BED-7AD9-4389-B8E4-8FA88176E2F0}">
      <dgm:prSet phldrT="[Text]"/>
      <dgm:spPr>
        <a:solidFill>
          <a:srgbClr val="FF0000"/>
        </a:solidFill>
      </dgm:spPr>
      <dgm:t>
        <a:bodyPr/>
        <a:lstStyle/>
        <a:p>
          <a:r>
            <a:rPr lang="en-US" dirty="0"/>
            <a:t>It contains lots of individual detail</a:t>
          </a:r>
        </a:p>
      </dgm:t>
    </dgm:pt>
    <dgm:pt modelId="{E288B1C1-565D-41DD-B54C-413A66C26E95}" type="parTrans" cxnId="{91726948-F0EC-4142-B6CC-1367A301BCE4}">
      <dgm:prSet/>
      <dgm:spPr/>
      <dgm:t>
        <a:bodyPr/>
        <a:lstStyle/>
        <a:p>
          <a:endParaRPr lang="en-US"/>
        </a:p>
      </dgm:t>
    </dgm:pt>
    <dgm:pt modelId="{179F4FBC-9010-4CAA-9A81-0C0B9239C576}" type="sibTrans" cxnId="{91726948-F0EC-4142-B6CC-1367A301BCE4}">
      <dgm:prSet/>
      <dgm:spPr/>
      <dgm:t>
        <a:bodyPr/>
        <a:lstStyle/>
        <a:p>
          <a:endParaRPr lang="en-US"/>
        </a:p>
      </dgm:t>
    </dgm:pt>
    <dgm:pt modelId="{6C2DFE05-751D-420C-BD6B-9F09FF06F1CB}">
      <dgm:prSet/>
      <dgm:spPr/>
      <dgm:t>
        <a:bodyPr/>
        <a:lstStyle/>
        <a:p>
          <a:endParaRPr lang="en-GB"/>
        </a:p>
      </dgm:t>
    </dgm:pt>
    <dgm:pt modelId="{6E780283-60FF-47A5-B0BE-473842DAB8B8}" type="parTrans" cxnId="{7E74748E-7AF7-40DC-84CA-71B0BAC4E021}">
      <dgm:prSet/>
      <dgm:spPr/>
      <dgm:t>
        <a:bodyPr/>
        <a:lstStyle/>
        <a:p>
          <a:endParaRPr lang="en-US"/>
        </a:p>
      </dgm:t>
    </dgm:pt>
    <dgm:pt modelId="{0B443AD4-B5A8-4236-B85A-FB83F5872F99}" type="sibTrans" cxnId="{7E74748E-7AF7-40DC-84CA-71B0BAC4E021}">
      <dgm:prSet/>
      <dgm:spPr/>
      <dgm:t>
        <a:bodyPr/>
        <a:lstStyle/>
        <a:p>
          <a:endParaRPr lang="en-US"/>
        </a:p>
      </dgm:t>
    </dgm:pt>
    <dgm:pt modelId="{DF177CF8-CF2C-418D-B351-DB529EB609E6}" type="pres">
      <dgm:prSet presAssocID="{BC96EB10-D743-4135-A142-4FCCCE2AA2C2}" presName="Name0" presStyleCnt="0">
        <dgm:presLayoutVars>
          <dgm:chMax val="1"/>
          <dgm:chPref val="1"/>
          <dgm:dir/>
          <dgm:animOne val="branch"/>
          <dgm:animLvl val="lvl"/>
        </dgm:presLayoutVars>
      </dgm:prSet>
      <dgm:spPr/>
    </dgm:pt>
    <dgm:pt modelId="{9C56F669-BE71-4142-BEFF-3490ACBB552F}" type="pres">
      <dgm:prSet presAssocID="{1EC0F286-3627-4174-8F5B-EE5C339A2611}" presName="Parent" presStyleLbl="node0" presStyleIdx="0" presStyleCnt="1">
        <dgm:presLayoutVars>
          <dgm:chMax val="6"/>
          <dgm:chPref val="6"/>
        </dgm:presLayoutVars>
      </dgm:prSet>
      <dgm:spPr/>
    </dgm:pt>
    <dgm:pt modelId="{E8DE8995-F9AF-4457-80F8-23EBBBB9E306}" type="pres">
      <dgm:prSet presAssocID="{4BB31F3D-FA5D-472D-BE36-8C0C5CFE8C4C}" presName="Accent1" presStyleCnt="0"/>
      <dgm:spPr/>
    </dgm:pt>
    <dgm:pt modelId="{66ACD342-EBC5-4C81-83DA-1496FA2E57D7}" type="pres">
      <dgm:prSet presAssocID="{4BB31F3D-FA5D-472D-BE36-8C0C5CFE8C4C}" presName="Accent" presStyleLbl="bgShp" presStyleIdx="0" presStyleCnt="6"/>
      <dgm:spPr/>
    </dgm:pt>
    <dgm:pt modelId="{A63E5A1B-122E-47B5-B46F-6FB9B30759D1}" type="pres">
      <dgm:prSet presAssocID="{4BB31F3D-FA5D-472D-BE36-8C0C5CFE8C4C}" presName="Child1" presStyleLbl="node1" presStyleIdx="0" presStyleCnt="6">
        <dgm:presLayoutVars>
          <dgm:chMax val="0"/>
          <dgm:chPref val="0"/>
          <dgm:bulletEnabled val="1"/>
        </dgm:presLayoutVars>
      </dgm:prSet>
      <dgm:spPr/>
    </dgm:pt>
    <dgm:pt modelId="{33EDB94D-F332-4076-97E5-99D88EBA0613}" type="pres">
      <dgm:prSet presAssocID="{0AA1B3B2-9DA1-414C-8631-3918C60788B4}" presName="Accent2" presStyleCnt="0"/>
      <dgm:spPr/>
    </dgm:pt>
    <dgm:pt modelId="{9D718BA2-04F7-4B1D-9FA9-B7F9776AB773}" type="pres">
      <dgm:prSet presAssocID="{0AA1B3B2-9DA1-414C-8631-3918C60788B4}" presName="Accent" presStyleLbl="bgShp" presStyleIdx="1" presStyleCnt="6"/>
      <dgm:spPr/>
    </dgm:pt>
    <dgm:pt modelId="{79A803D6-A1F6-467B-A420-513FB5CCA35B}" type="pres">
      <dgm:prSet presAssocID="{0AA1B3B2-9DA1-414C-8631-3918C60788B4}" presName="Child2" presStyleLbl="node1" presStyleIdx="1" presStyleCnt="6">
        <dgm:presLayoutVars>
          <dgm:chMax val="0"/>
          <dgm:chPref val="0"/>
          <dgm:bulletEnabled val="1"/>
        </dgm:presLayoutVars>
      </dgm:prSet>
      <dgm:spPr/>
    </dgm:pt>
    <dgm:pt modelId="{BD504E3D-32A2-4799-B72F-81F3E7A40D64}" type="pres">
      <dgm:prSet presAssocID="{16EB760E-3286-4BF2-B112-F899F2C8DB8D}" presName="Accent3" presStyleCnt="0"/>
      <dgm:spPr/>
    </dgm:pt>
    <dgm:pt modelId="{3057495D-CA15-4FA5-8FB7-79C703914030}" type="pres">
      <dgm:prSet presAssocID="{16EB760E-3286-4BF2-B112-F899F2C8DB8D}" presName="Accent" presStyleLbl="bgShp" presStyleIdx="2" presStyleCnt="6"/>
      <dgm:spPr/>
    </dgm:pt>
    <dgm:pt modelId="{61107C3A-9833-416A-AE86-7E679BD5CA20}" type="pres">
      <dgm:prSet presAssocID="{16EB760E-3286-4BF2-B112-F899F2C8DB8D}" presName="Child3" presStyleLbl="node1" presStyleIdx="2" presStyleCnt="6">
        <dgm:presLayoutVars>
          <dgm:chMax val="0"/>
          <dgm:chPref val="0"/>
          <dgm:bulletEnabled val="1"/>
        </dgm:presLayoutVars>
      </dgm:prSet>
      <dgm:spPr/>
    </dgm:pt>
    <dgm:pt modelId="{0D458C77-6A5B-4FB5-9405-57D2AAEA5956}" type="pres">
      <dgm:prSet presAssocID="{C639C761-7336-4834-A7E7-001539FDE87E}" presName="Accent4" presStyleCnt="0"/>
      <dgm:spPr/>
    </dgm:pt>
    <dgm:pt modelId="{EBD9CA3C-1FCF-4660-B177-8144A2DDF61B}" type="pres">
      <dgm:prSet presAssocID="{C639C761-7336-4834-A7E7-001539FDE87E}" presName="Accent" presStyleLbl="bgShp" presStyleIdx="3" presStyleCnt="6"/>
      <dgm:spPr/>
    </dgm:pt>
    <dgm:pt modelId="{5A7126A6-2FCA-4DD9-9876-2CE6E409F847}" type="pres">
      <dgm:prSet presAssocID="{C639C761-7336-4834-A7E7-001539FDE87E}" presName="Child4" presStyleLbl="node1" presStyleIdx="3" presStyleCnt="6">
        <dgm:presLayoutVars>
          <dgm:chMax val="0"/>
          <dgm:chPref val="0"/>
          <dgm:bulletEnabled val="1"/>
        </dgm:presLayoutVars>
      </dgm:prSet>
      <dgm:spPr/>
    </dgm:pt>
    <dgm:pt modelId="{883926AF-72ED-46DB-B344-2ABC7A811FBE}" type="pres">
      <dgm:prSet presAssocID="{69719FA4-84CE-42D2-9D7C-DB695B2EDBD2}" presName="Accent5" presStyleCnt="0"/>
      <dgm:spPr/>
    </dgm:pt>
    <dgm:pt modelId="{18D13AE4-DC99-4B61-B885-6C475D94FAD1}" type="pres">
      <dgm:prSet presAssocID="{69719FA4-84CE-42D2-9D7C-DB695B2EDBD2}" presName="Accent" presStyleLbl="bgShp" presStyleIdx="4" presStyleCnt="6"/>
      <dgm:spPr/>
    </dgm:pt>
    <dgm:pt modelId="{AE30ABD8-B0A1-4857-869C-DAF27F9B7792}" type="pres">
      <dgm:prSet presAssocID="{69719FA4-84CE-42D2-9D7C-DB695B2EDBD2}" presName="Child5" presStyleLbl="node1" presStyleIdx="4" presStyleCnt="6">
        <dgm:presLayoutVars>
          <dgm:chMax val="0"/>
          <dgm:chPref val="0"/>
          <dgm:bulletEnabled val="1"/>
        </dgm:presLayoutVars>
      </dgm:prSet>
      <dgm:spPr/>
    </dgm:pt>
    <dgm:pt modelId="{10302B2B-E9EF-4AE2-8B77-DCC85C0FF4FC}" type="pres">
      <dgm:prSet presAssocID="{2E0E4BED-7AD9-4389-B8E4-8FA88176E2F0}" presName="Accent6" presStyleCnt="0"/>
      <dgm:spPr/>
    </dgm:pt>
    <dgm:pt modelId="{388B8A04-B921-4B5C-B7CF-4B608441ED54}" type="pres">
      <dgm:prSet presAssocID="{2E0E4BED-7AD9-4389-B8E4-8FA88176E2F0}" presName="Accent" presStyleLbl="bgShp" presStyleIdx="5" presStyleCnt="6"/>
      <dgm:spPr/>
    </dgm:pt>
    <dgm:pt modelId="{A2E5933B-76D7-4540-9DFB-7AEBB3EB48CB}" type="pres">
      <dgm:prSet presAssocID="{2E0E4BED-7AD9-4389-B8E4-8FA88176E2F0}" presName="Child6" presStyleLbl="node1" presStyleIdx="5" presStyleCnt="6">
        <dgm:presLayoutVars>
          <dgm:chMax val="0"/>
          <dgm:chPref val="0"/>
          <dgm:bulletEnabled val="1"/>
        </dgm:presLayoutVars>
      </dgm:prSet>
      <dgm:spPr/>
    </dgm:pt>
  </dgm:ptLst>
  <dgm:cxnLst>
    <dgm:cxn modelId="{A57DBA09-54A9-4B81-BCE5-64D2B7BB7A7A}" type="presOf" srcId="{1EC0F286-3627-4174-8F5B-EE5C339A2611}" destId="{9C56F669-BE71-4142-BEFF-3490ACBB552F}" srcOrd="0" destOrd="0" presId="urn:microsoft.com/office/officeart/2011/layout/HexagonRadial"/>
    <dgm:cxn modelId="{58A59E19-63AD-4118-BDEF-3D7D569BCDFF}" type="presOf" srcId="{4BB31F3D-FA5D-472D-BE36-8C0C5CFE8C4C}" destId="{A63E5A1B-122E-47B5-B46F-6FB9B30759D1}" srcOrd="0" destOrd="0" presId="urn:microsoft.com/office/officeart/2011/layout/HexagonRadial"/>
    <dgm:cxn modelId="{7DCC1334-567F-4D13-891C-27A83C315F9E}" type="presOf" srcId="{16EB760E-3286-4BF2-B112-F899F2C8DB8D}" destId="{61107C3A-9833-416A-AE86-7E679BD5CA20}" srcOrd="0" destOrd="0" presId="urn:microsoft.com/office/officeart/2011/layout/HexagonRadial"/>
    <dgm:cxn modelId="{84DAB936-F8AA-4C32-B770-B080DAE09567}" type="presOf" srcId="{BC96EB10-D743-4135-A142-4FCCCE2AA2C2}" destId="{DF177CF8-CF2C-418D-B351-DB529EB609E6}" srcOrd="0" destOrd="0" presId="urn:microsoft.com/office/officeart/2011/layout/HexagonRadial"/>
    <dgm:cxn modelId="{91726948-F0EC-4142-B6CC-1367A301BCE4}" srcId="{1EC0F286-3627-4174-8F5B-EE5C339A2611}" destId="{2E0E4BED-7AD9-4389-B8E4-8FA88176E2F0}" srcOrd="5" destOrd="0" parTransId="{E288B1C1-565D-41DD-B54C-413A66C26E95}" sibTransId="{179F4FBC-9010-4CAA-9A81-0C0B9239C576}"/>
    <dgm:cxn modelId="{E1E79252-D582-42EC-A914-27782C32E242}" srcId="{1EC0F286-3627-4174-8F5B-EE5C339A2611}" destId="{69719FA4-84CE-42D2-9D7C-DB695B2EDBD2}" srcOrd="4" destOrd="0" parTransId="{AAD51548-ADAA-4BB7-AC37-FA0802AD1663}" sibTransId="{FF571EE0-CF02-4BDB-86B4-AC9EFF77E162}"/>
    <dgm:cxn modelId="{20155955-B592-4B52-9413-8F7E11E583F4}" srcId="{1EC0F286-3627-4174-8F5B-EE5C339A2611}" destId="{4BB31F3D-FA5D-472D-BE36-8C0C5CFE8C4C}" srcOrd="0" destOrd="0" parTransId="{A0D10DC3-3595-47EA-B135-B91CBB69B7D1}" sibTransId="{C844D5A0-5F69-4F5C-823B-66EA4EB154DD}"/>
    <dgm:cxn modelId="{22ABA77C-3E72-48E4-A34A-5A3C361DB07D}" srcId="{BC96EB10-D743-4135-A142-4FCCCE2AA2C2}" destId="{1EC0F286-3627-4174-8F5B-EE5C339A2611}" srcOrd="0" destOrd="0" parTransId="{08BB6FA0-A57E-4FEE-B5C1-97672F0A5982}" sibTransId="{E59BAE46-1196-4F5A-80E7-A710B544A895}"/>
    <dgm:cxn modelId="{338C907E-81B2-43A4-AC66-7DBC8036411A}" type="presOf" srcId="{0AA1B3B2-9DA1-414C-8631-3918C60788B4}" destId="{79A803D6-A1F6-467B-A420-513FB5CCA35B}" srcOrd="0" destOrd="0" presId="urn:microsoft.com/office/officeart/2011/layout/HexagonRadial"/>
    <dgm:cxn modelId="{7E74748E-7AF7-40DC-84CA-71B0BAC4E021}" srcId="{BC96EB10-D743-4135-A142-4FCCCE2AA2C2}" destId="{6C2DFE05-751D-420C-BD6B-9F09FF06F1CB}" srcOrd="1" destOrd="0" parTransId="{6E780283-60FF-47A5-B0BE-473842DAB8B8}" sibTransId="{0B443AD4-B5A8-4236-B85A-FB83F5872F99}"/>
    <dgm:cxn modelId="{5C7BD290-CF03-4596-A958-71ECD5669AB3}" srcId="{1EC0F286-3627-4174-8F5B-EE5C339A2611}" destId="{C639C761-7336-4834-A7E7-001539FDE87E}" srcOrd="3" destOrd="0" parTransId="{2C894855-0504-4120-97A3-40F634120A78}" sibTransId="{31A8A462-AB16-4531-8E52-AA8E6AB6F269}"/>
    <dgm:cxn modelId="{CAA537C0-AB59-4CFB-8A30-B97FD9B28983}" type="presOf" srcId="{69719FA4-84CE-42D2-9D7C-DB695B2EDBD2}" destId="{AE30ABD8-B0A1-4857-869C-DAF27F9B7792}" srcOrd="0" destOrd="0" presId="urn:microsoft.com/office/officeart/2011/layout/HexagonRadial"/>
    <dgm:cxn modelId="{C1E891E3-5680-49D0-9176-B5FB2D573D50}" srcId="{1EC0F286-3627-4174-8F5B-EE5C339A2611}" destId="{16EB760E-3286-4BF2-B112-F899F2C8DB8D}" srcOrd="2" destOrd="0" parTransId="{247B797A-3280-41EE-874A-E939EF0470E1}" sibTransId="{86FD8F59-EA2B-4267-8EE9-BBFFA1C8C995}"/>
    <dgm:cxn modelId="{DAB315EE-CED1-4A6F-8CAA-1845C1F7CF16}" type="presOf" srcId="{2E0E4BED-7AD9-4389-B8E4-8FA88176E2F0}" destId="{A2E5933B-76D7-4540-9DFB-7AEBB3EB48CB}" srcOrd="0" destOrd="0" presId="urn:microsoft.com/office/officeart/2011/layout/HexagonRadial"/>
    <dgm:cxn modelId="{2F8B00F4-74E5-4D3B-9FB6-A4FF2CB5AE5C}" type="presOf" srcId="{C639C761-7336-4834-A7E7-001539FDE87E}" destId="{5A7126A6-2FCA-4DD9-9876-2CE6E409F847}" srcOrd="0" destOrd="0" presId="urn:microsoft.com/office/officeart/2011/layout/HexagonRadial"/>
    <dgm:cxn modelId="{07CB7EFC-5E58-41A7-995B-4C2819532964}" srcId="{1EC0F286-3627-4174-8F5B-EE5C339A2611}" destId="{0AA1B3B2-9DA1-414C-8631-3918C60788B4}" srcOrd="1" destOrd="0" parTransId="{B31B00E5-90FA-4FCA-B367-87503BF31B31}" sibTransId="{EBF9611F-AF4B-41B1-AB90-8B4CA9F78AFA}"/>
    <dgm:cxn modelId="{31C18E5E-38E6-4EA3-B97F-FE8AD350CB33}" type="presParOf" srcId="{DF177CF8-CF2C-418D-B351-DB529EB609E6}" destId="{9C56F669-BE71-4142-BEFF-3490ACBB552F}" srcOrd="0" destOrd="0" presId="urn:microsoft.com/office/officeart/2011/layout/HexagonRadial"/>
    <dgm:cxn modelId="{726A16A6-E96C-415C-A73F-7ACB41FEE39A}" type="presParOf" srcId="{DF177CF8-CF2C-418D-B351-DB529EB609E6}" destId="{E8DE8995-F9AF-4457-80F8-23EBBBB9E306}" srcOrd="1" destOrd="0" presId="urn:microsoft.com/office/officeart/2011/layout/HexagonRadial"/>
    <dgm:cxn modelId="{642E66D0-8348-4B73-AF02-E8E76F0FEFBB}" type="presParOf" srcId="{E8DE8995-F9AF-4457-80F8-23EBBBB9E306}" destId="{66ACD342-EBC5-4C81-83DA-1496FA2E57D7}" srcOrd="0" destOrd="0" presId="urn:microsoft.com/office/officeart/2011/layout/HexagonRadial"/>
    <dgm:cxn modelId="{0737DAB9-BE2D-4B84-9C78-80B65336E239}" type="presParOf" srcId="{DF177CF8-CF2C-418D-B351-DB529EB609E6}" destId="{A63E5A1B-122E-47B5-B46F-6FB9B30759D1}" srcOrd="2" destOrd="0" presId="urn:microsoft.com/office/officeart/2011/layout/HexagonRadial"/>
    <dgm:cxn modelId="{3173D970-F3D2-4D67-8706-E05074B04C7A}" type="presParOf" srcId="{DF177CF8-CF2C-418D-B351-DB529EB609E6}" destId="{33EDB94D-F332-4076-97E5-99D88EBA0613}" srcOrd="3" destOrd="0" presId="urn:microsoft.com/office/officeart/2011/layout/HexagonRadial"/>
    <dgm:cxn modelId="{C1381BBC-7832-412D-9775-88D9CF3BEA20}" type="presParOf" srcId="{33EDB94D-F332-4076-97E5-99D88EBA0613}" destId="{9D718BA2-04F7-4B1D-9FA9-B7F9776AB773}" srcOrd="0" destOrd="0" presId="urn:microsoft.com/office/officeart/2011/layout/HexagonRadial"/>
    <dgm:cxn modelId="{58E02FA6-6E05-45A8-B14C-DF359D38EB15}" type="presParOf" srcId="{DF177CF8-CF2C-418D-B351-DB529EB609E6}" destId="{79A803D6-A1F6-467B-A420-513FB5CCA35B}" srcOrd="4" destOrd="0" presId="urn:microsoft.com/office/officeart/2011/layout/HexagonRadial"/>
    <dgm:cxn modelId="{0958D593-A13E-4A41-B700-8673426C512C}" type="presParOf" srcId="{DF177CF8-CF2C-418D-B351-DB529EB609E6}" destId="{BD504E3D-32A2-4799-B72F-81F3E7A40D64}" srcOrd="5" destOrd="0" presId="urn:microsoft.com/office/officeart/2011/layout/HexagonRadial"/>
    <dgm:cxn modelId="{B885EB03-1016-4EDD-A3F5-DF16C4563E35}" type="presParOf" srcId="{BD504E3D-32A2-4799-B72F-81F3E7A40D64}" destId="{3057495D-CA15-4FA5-8FB7-79C703914030}" srcOrd="0" destOrd="0" presId="urn:microsoft.com/office/officeart/2011/layout/HexagonRadial"/>
    <dgm:cxn modelId="{BDF7AB63-99AB-45C9-B82A-233A3D019930}" type="presParOf" srcId="{DF177CF8-CF2C-418D-B351-DB529EB609E6}" destId="{61107C3A-9833-416A-AE86-7E679BD5CA20}" srcOrd="6" destOrd="0" presId="urn:microsoft.com/office/officeart/2011/layout/HexagonRadial"/>
    <dgm:cxn modelId="{4936A34B-CCDB-4408-9C32-B4C3F9319444}" type="presParOf" srcId="{DF177CF8-CF2C-418D-B351-DB529EB609E6}" destId="{0D458C77-6A5B-4FB5-9405-57D2AAEA5956}" srcOrd="7" destOrd="0" presId="urn:microsoft.com/office/officeart/2011/layout/HexagonRadial"/>
    <dgm:cxn modelId="{91698A50-7B0F-4B83-B09F-B77724B09415}" type="presParOf" srcId="{0D458C77-6A5B-4FB5-9405-57D2AAEA5956}" destId="{EBD9CA3C-1FCF-4660-B177-8144A2DDF61B}" srcOrd="0" destOrd="0" presId="urn:microsoft.com/office/officeart/2011/layout/HexagonRadial"/>
    <dgm:cxn modelId="{028133B8-692B-4A44-81A0-B6288A3310B7}" type="presParOf" srcId="{DF177CF8-CF2C-418D-B351-DB529EB609E6}" destId="{5A7126A6-2FCA-4DD9-9876-2CE6E409F847}" srcOrd="8" destOrd="0" presId="urn:microsoft.com/office/officeart/2011/layout/HexagonRadial"/>
    <dgm:cxn modelId="{78605C11-3974-404B-A3BC-C4D7511F91E7}" type="presParOf" srcId="{DF177CF8-CF2C-418D-B351-DB529EB609E6}" destId="{883926AF-72ED-46DB-B344-2ABC7A811FBE}" srcOrd="9" destOrd="0" presId="urn:microsoft.com/office/officeart/2011/layout/HexagonRadial"/>
    <dgm:cxn modelId="{9D3B38D7-8E27-48A6-8C96-E811154E8E64}" type="presParOf" srcId="{883926AF-72ED-46DB-B344-2ABC7A811FBE}" destId="{18D13AE4-DC99-4B61-B885-6C475D94FAD1}" srcOrd="0" destOrd="0" presId="urn:microsoft.com/office/officeart/2011/layout/HexagonRadial"/>
    <dgm:cxn modelId="{503F64C3-92A4-460B-90D5-A85202A23414}" type="presParOf" srcId="{DF177CF8-CF2C-418D-B351-DB529EB609E6}" destId="{AE30ABD8-B0A1-4857-869C-DAF27F9B7792}" srcOrd="10" destOrd="0" presId="urn:microsoft.com/office/officeart/2011/layout/HexagonRadial"/>
    <dgm:cxn modelId="{9389A206-64FC-4048-9250-F3755AADAF15}" type="presParOf" srcId="{DF177CF8-CF2C-418D-B351-DB529EB609E6}" destId="{10302B2B-E9EF-4AE2-8B77-DCC85C0FF4FC}" srcOrd="11" destOrd="0" presId="urn:microsoft.com/office/officeart/2011/layout/HexagonRadial"/>
    <dgm:cxn modelId="{BDE7CC05-7F3C-4F01-841D-4B360AF08D6F}" type="presParOf" srcId="{10302B2B-E9EF-4AE2-8B77-DCC85C0FF4FC}" destId="{388B8A04-B921-4B5C-B7CF-4B608441ED54}" srcOrd="0" destOrd="0" presId="urn:microsoft.com/office/officeart/2011/layout/HexagonRadial"/>
    <dgm:cxn modelId="{9F6D6D6C-1378-41D3-BD7A-2A0CBB597406}" type="presParOf" srcId="{DF177CF8-CF2C-418D-B351-DB529EB609E6}" destId="{A2E5933B-76D7-4540-9DFB-7AEBB3EB48CB}"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5ABA3A-64F1-44C0-B784-3E0564D93114}" type="doc">
      <dgm:prSet loTypeId="urn:microsoft.com/office/officeart/2005/8/layout/lProcess3" loCatId="process" qsTypeId="urn:microsoft.com/office/officeart/2005/8/quickstyle/3d1" qsCatId="3D" csTypeId="urn:microsoft.com/office/officeart/2005/8/colors/colorful1" csCatId="colorful" phldr="1"/>
      <dgm:spPr/>
      <dgm:t>
        <a:bodyPr/>
        <a:lstStyle/>
        <a:p>
          <a:endParaRPr lang="en-GB"/>
        </a:p>
      </dgm:t>
    </dgm:pt>
    <dgm:pt modelId="{A2BB2CAC-7BDB-45DE-885C-1A858471B29D}">
      <dgm:prSet phldrT="[Text]"/>
      <dgm:spPr>
        <a:solidFill>
          <a:srgbClr val="FF3300"/>
        </a:solidFill>
      </dgm:spPr>
      <dgm:t>
        <a:bodyPr/>
        <a:lstStyle/>
        <a:p>
          <a:r>
            <a:rPr lang="en-GB" dirty="0">
              <a:solidFill>
                <a:schemeClr val="tx1"/>
              </a:solidFill>
            </a:rPr>
            <a:t>Specific</a:t>
          </a:r>
        </a:p>
      </dgm:t>
    </dgm:pt>
    <dgm:pt modelId="{9AB80301-1EC7-4607-BEA0-8292EF346FCD}" type="parTrans" cxnId="{0436B9DE-4C38-410A-A206-CC7E2568D20A}">
      <dgm:prSet/>
      <dgm:spPr/>
      <dgm:t>
        <a:bodyPr/>
        <a:lstStyle/>
        <a:p>
          <a:endParaRPr lang="en-GB"/>
        </a:p>
      </dgm:t>
    </dgm:pt>
    <dgm:pt modelId="{A2BF4AAB-1E35-4189-9B77-435DE40CD057}" type="sibTrans" cxnId="{0436B9DE-4C38-410A-A206-CC7E2568D20A}">
      <dgm:prSet/>
      <dgm:spPr/>
      <dgm:t>
        <a:bodyPr/>
        <a:lstStyle/>
        <a:p>
          <a:endParaRPr lang="en-GB"/>
        </a:p>
      </dgm:t>
    </dgm:pt>
    <dgm:pt modelId="{03B68D41-5624-4CC6-B6FF-1ABC6EBA37DF}">
      <dgm:prSet phldrT="[Text]"/>
      <dgm:spPr>
        <a:solidFill>
          <a:srgbClr val="FFFF00"/>
        </a:solidFill>
      </dgm:spPr>
      <dgm:t>
        <a:bodyPr/>
        <a:lstStyle/>
        <a:p>
          <a:r>
            <a:rPr lang="en-GB" dirty="0">
              <a:solidFill>
                <a:schemeClr val="tx1"/>
              </a:solidFill>
            </a:rPr>
            <a:t>Achievable</a:t>
          </a:r>
        </a:p>
      </dgm:t>
    </dgm:pt>
    <dgm:pt modelId="{AE2482C2-274D-4B17-B093-1D65E9142B73}" type="parTrans" cxnId="{D5CE3EE4-8D5D-4643-BB18-72218081D2A8}">
      <dgm:prSet/>
      <dgm:spPr/>
      <dgm:t>
        <a:bodyPr/>
        <a:lstStyle/>
        <a:p>
          <a:endParaRPr lang="en-GB"/>
        </a:p>
      </dgm:t>
    </dgm:pt>
    <dgm:pt modelId="{1D66C7B3-F133-4C79-8A3D-47F9E7A84DCC}" type="sibTrans" cxnId="{D5CE3EE4-8D5D-4643-BB18-72218081D2A8}">
      <dgm:prSet/>
      <dgm:spPr/>
      <dgm:t>
        <a:bodyPr/>
        <a:lstStyle/>
        <a:p>
          <a:endParaRPr lang="en-GB"/>
        </a:p>
      </dgm:t>
    </dgm:pt>
    <dgm:pt modelId="{29941286-0F15-4BAB-B267-3E7712CF6607}">
      <dgm:prSet phldrT="[Text]"/>
      <dgm:spPr>
        <a:solidFill>
          <a:srgbClr val="33CC33"/>
        </a:solidFill>
      </dgm:spPr>
      <dgm:t>
        <a:bodyPr/>
        <a:lstStyle/>
        <a:p>
          <a:r>
            <a:rPr lang="en-GB" dirty="0">
              <a:solidFill>
                <a:schemeClr val="tx1"/>
              </a:solidFill>
            </a:rPr>
            <a:t>Realistic</a:t>
          </a:r>
        </a:p>
      </dgm:t>
    </dgm:pt>
    <dgm:pt modelId="{F59DE20B-1011-49E2-B0CF-4362477A2722}" type="parTrans" cxnId="{8CE6D046-31C4-4A3A-891B-AD4736E98B85}">
      <dgm:prSet/>
      <dgm:spPr/>
      <dgm:t>
        <a:bodyPr/>
        <a:lstStyle/>
        <a:p>
          <a:endParaRPr lang="en-GB"/>
        </a:p>
      </dgm:t>
    </dgm:pt>
    <dgm:pt modelId="{6C862118-B6D3-4920-BED9-8C12A1DFB3DC}" type="sibTrans" cxnId="{8CE6D046-31C4-4A3A-891B-AD4736E98B85}">
      <dgm:prSet/>
      <dgm:spPr/>
      <dgm:t>
        <a:bodyPr/>
        <a:lstStyle/>
        <a:p>
          <a:endParaRPr lang="en-GB"/>
        </a:p>
      </dgm:t>
    </dgm:pt>
    <dgm:pt modelId="{403AEFBE-8803-4A01-94E1-390E943C8196}">
      <dgm:prSet/>
      <dgm:spPr>
        <a:solidFill>
          <a:srgbClr val="FF9900"/>
        </a:solidFill>
      </dgm:spPr>
      <dgm:t>
        <a:bodyPr/>
        <a:lstStyle/>
        <a:p>
          <a:r>
            <a:rPr lang="en-GB" dirty="0">
              <a:solidFill>
                <a:schemeClr val="tx1"/>
              </a:solidFill>
            </a:rPr>
            <a:t>Measurable</a:t>
          </a:r>
        </a:p>
      </dgm:t>
    </dgm:pt>
    <dgm:pt modelId="{2E037DB1-FEBA-4E63-910A-F0276EA3F475}" type="parTrans" cxnId="{75AB8295-D9A3-4739-9C55-FD75D8F7EF94}">
      <dgm:prSet/>
      <dgm:spPr/>
      <dgm:t>
        <a:bodyPr/>
        <a:lstStyle/>
        <a:p>
          <a:endParaRPr lang="en-GB"/>
        </a:p>
      </dgm:t>
    </dgm:pt>
    <dgm:pt modelId="{5D85FB81-71C6-4AD2-8ACB-76E564E15F66}" type="sibTrans" cxnId="{75AB8295-D9A3-4739-9C55-FD75D8F7EF94}">
      <dgm:prSet/>
      <dgm:spPr/>
      <dgm:t>
        <a:bodyPr/>
        <a:lstStyle/>
        <a:p>
          <a:endParaRPr lang="en-GB"/>
        </a:p>
      </dgm:t>
    </dgm:pt>
    <dgm:pt modelId="{F27FCA5C-E28C-4A89-8171-78DDE7353D0F}">
      <dgm:prSet/>
      <dgm:spPr>
        <a:solidFill>
          <a:srgbClr val="0099FF"/>
        </a:solidFill>
      </dgm:spPr>
      <dgm:t>
        <a:bodyPr/>
        <a:lstStyle/>
        <a:p>
          <a:r>
            <a:rPr lang="en-GB" dirty="0">
              <a:solidFill>
                <a:schemeClr val="tx1"/>
              </a:solidFill>
            </a:rPr>
            <a:t>Time Limited</a:t>
          </a:r>
        </a:p>
      </dgm:t>
    </dgm:pt>
    <dgm:pt modelId="{02741664-2161-4027-A3C1-1341313C2986}" type="parTrans" cxnId="{F584948C-15B0-43C8-9B20-F313535CE676}">
      <dgm:prSet/>
      <dgm:spPr/>
      <dgm:t>
        <a:bodyPr/>
        <a:lstStyle/>
        <a:p>
          <a:endParaRPr lang="en-GB"/>
        </a:p>
      </dgm:t>
    </dgm:pt>
    <dgm:pt modelId="{E8BFDF55-8FB7-4EC6-8214-B6DB493ADF84}" type="sibTrans" cxnId="{F584948C-15B0-43C8-9B20-F313535CE676}">
      <dgm:prSet/>
      <dgm:spPr/>
      <dgm:t>
        <a:bodyPr/>
        <a:lstStyle/>
        <a:p>
          <a:endParaRPr lang="en-GB"/>
        </a:p>
      </dgm:t>
    </dgm:pt>
    <dgm:pt modelId="{1DE86A34-4173-4E3D-8D43-90FDB83CF867}">
      <dgm:prSet/>
      <dgm:spPr/>
      <dgm:t>
        <a:bodyPr/>
        <a:lstStyle/>
        <a:p>
          <a:r>
            <a:rPr lang="en-GB"/>
            <a:t>Linked to the child’s specific needs</a:t>
          </a:r>
          <a:endParaRPr lang="en-GB" dirty="0"/>
        </a:p>
      </dgm:t>
    </dgm:pt>
    <dgm:pt modelId="{4C821A54-FC7D-48E5-ADD8-2D1E650D37AB}" type="parTrans" cxnId="{B2F37BFE-023F-4C62-9183-4F5769320A3B}">
      <dgm:prSet/>
      <dgm:spPr/>
      <dgm:t>
        <a:bodyPr/>
        <a:lstStyle/>
        <a:p>
          <a:endParaRPr lang="en-GB"/>
        </a:p>
      </dgm:t>
    </dgm:pt>
    <dgm:pt modelId="{0001FBC4-3544-4259-90F6-F590148F0568}" type="sibTrans" cxnId="{B2F37BFE-023F-4C62-9183-4F5769320A3B}">
      <dgm:prSet/>
      <dgm:spPr/>
      <dgm:t>
        <a:bodyPr/>
        <a:lstStyle/>
        <a:p>
          <a:endParaRPr lang="en-GB"/>
        </a:p>
      </dgm:t>
    </dgm:pt>
    <dgm:pt modelId="{7FD8EEAB-651B-4BCA-9195-D62A9772BD1D}">
      <dgm:prSet/>
      <dgm:spPr/>
      <dgm:t>
        <a:bodyPr/>
        <a:lstStyle/>
        <a:p>
          <a:r>
            <a:rPr lang="en-GB"/>
            <a:t>Include as much detail as possible</a:t>
          </a:r>
          <a:endParaRPr lang="en-GB" dirty="0"/>
        </a:p>
      </dgm:t>
    </dgm:pt>
    <dgm:pt modelId="{28718CB8-937D-4BA0-A000-34AC44386CE1}" type="parTrans" cxnId="{D137248C-2DF4-40DD-9D4D-F57BDF4B61E3}">
      <dgm:prSet/>
      <dgm:spPr/>
      <dgm:t>
        <a:bodyPr/>
        <a:lstStyle/>
        <a:p>
          <a:endParaRPr lang="en-GB"/>
        </a:p>
      </dgm:t>
    </dgm:pt>
    <dgm:pt modelId="{1D8C5ECA-1B90-46FE-9711-84B6D3E3A7FD}" type="sibTrans" cxnId="{D137248C-2DF4-40DD-9D4D-F57BDF4B61E3}">
      <dgm:prSet/>
      <dgm:spPr/>
      <dgm:t>
        <a:bodyPr/>
        <a:lstStyle/>
        <a:p>
          <a:endParaRPr lang="en-GB"/>
        </a:p>
      </dgm:t>
    </dgm:pt>
    <dgm:pt modelId="{505C7885-EDFE-4B2A-926A-7852159F8D48}">
      <dgm:prSet/>
      <dgm:spPr/>
      <dgm:t>
        <a:bodyPr/>
        <a:lstStyle/>
        <a:p>
          <a:r>
            <a:rPr lang="en-GB"/>
            <a:t>Make sure you can measure if it is making a difference</a:t>
          </a:r>
          <a:endParaRPr lang="en-GB" dirty="0"/>
        </a:p>
      </dgm:t>
    </dgm:pt>
    <dgm:pt modelId="{46CA66C7-93DB-474F-9CED-AAE7775EA461}" type="parTrans" cxnId="{81728636-DC34-46BC-89FC-BE6CC2CCFAD6}">
      <dgm:prSet/>
      <dgm:spPr/>
      <dgm:t>
        <a:bodyPr/>
        <a:lstStyle/>
        <a:p>
          <a:endParaRPr lang="en-GB"/>
        </a:p>
      </dgm:t>
    </dgm:pt>
    <dgm:pt modelId="{0B6AFC62-00F4-4047-A76D-7E41F6D79880}" type="sibTrans" cxnId="{81728636-DC34-46BC-89FC-BE6CC2CCFAD6}">
      <dgm:prSet/>
      <dgm:spPr/>
      <dgm:t>
        <a:bodyPr/>
        <a:lstStyle/>
        <a:p>
          <a:endParaRPr lang="en-GB"/>
        </a:p>
      </dgm:t>
    </dgm:pt>
    <dgm:pt modelId="{3DF91960-28F1-4A6D-98A8-4126DF75F49D}">
      <dgm:prSet/>
      <dgm:spPr/>
      <dgm:t>
        <a:bodyPr/>
        <a:lstStyle/>
        <a:p>
          <a:r>
            <a:rPr lang="en-GB"/>
            <a:t>Can you prove impact?</a:t>
          </a:r>
          <a:endParaRPr lang="en-GB" dirty="0"/>
        </a:p>
      </dgm:t>
    </dgm:pt>
    <dgm:pt modelId="{C2E82ECB-AE8F-4A07-BEF6-D40151DBE808}" type="parTrans" cxnId="{C3B824A4-AF7C-473A-820F-673FB1343F29}">
      <dgm:prSet/>
      <dgm:spPr/>
      <dgm:t>
        <a:bodyPr/>
        <a:lstStyle/>
        <a:p>
          <a:endParaRPr lang="en-GB"/>
        </a:p>
      </dgm:t>
    </dgm:pt>
    <dgm:pt modelId="{4D5D1E1A-26B8-48DF-AA9E-2FA7F7EBDD2A}" type="sibTrans" cxnId="{C3B824A4-AF7C-473A-820F-673FB1343F29}">
      <dgm:prSet/>
      <dgm:spPr/>
      <dgm:t>
        <a:bodyPr/>
        <a:lstStyle/>
        <a:p>
          <a:endParaRPr lang="en-GB"/>
        </a:p>
      </dgm:t>
    </dgm:pt>
    <dgm:pt modelId="{8C680181-42D1-4743-A404-39585B281BD8}">
      <dgm:prSet/>
      <dgm:spPr/>
      <dgm:t>
        <a:bodyPr/>
        <a:lstStyle/>
        <a:p>
          <a:r>
            <a:rPr lang="en-GB" dirty="0"/>
            <a:t>We need to be ambitious but targets should be within reach. </a:t>
          </a:r>
        </a:p>
      </dgm:t>
    </dgm:pt>
    <dgm:pt modelId="{B4E05340-2569-4B01-8EE9-FE4652D713AF}" type="parTrans" cxnId="{16714710-4F8D-44E3-B5AD-278BF0AA64D0}">
      <dgm:prSet/>
      <dgm:spPr/>
      <dgm:t>
        <a:bodyPr/>
        <a:lstStyle/>
        <a:p>
          <a:endParaRPr lang="en-GB"/>
        </a:p>
      </dgm:t>
    </dgm:pt>
    <dgm:pt modelId="{955625D5-CED4-443A-96F3-056DE196BAFB}" type="sibTrans" cxnId="{16714710-4F8D-44E3-B5AD-278BF0AA64D0}">
      <dgm:prSet/>
      <dgm:spPr/>
      <dgm:t>
        <a:bodyPr/>
        <a:lstStyle/>
        <a:p>
          <a:endParaRPr lang="en-GB"/>
        </a:p>
      </dgm:t>
    </dgm:pt>
    <dgm:pt modelId="{EC28D83D-D895-4904-8FCD-1CA60DEC34C0}">
      <dgm:prSet/>
      <dgm:spPr/>
      <dgm:t>
        <a:bodyPr/>
        <a:lstStyle/>
        <a:p>
          <a:r>
            <a:rPr lang="en-GB" dirty="0"/>
            <a:t>Too far will mean failure</a:t>
          </a:r>
        </a:p>
      </dgm:t>
    </dgm:pt>
    <dgm:pt modelId="{12A199A8-4105-42D7-A469-DD5571FF3075}" type="parTrans" cxnId="{F646BF76-EEEE-436D-9BF9-3BF1C2980FB1}">
      <dgm:prSet/>
      <dgm:spPr/>
      <dgm:t>
        <a:bodyPr/>
        <a:lstStyle/>
        <a:p>
          <a:endParaRPr lang="en-GB"/>
        </a:p>
      </dgm:t>
    </dgm:pt>
    <dgm:pt modelId="{C1CA3225-7796-40C1-A879-2005BAFC35B9}" type="sibTrans" cxnId="{F646BF76-EEEE-436D-9BF9-3BF1C2980FB1}">
      <dgm:prSet/>
      <dgm:spPr/>
      <dgm:t>
        <a:bodyPr/>
        <a:lstStyle/>
        <a:p>
          <a:endParaRPr lang="en-GB"/>
        </a:p>
      </dgm:t>
    </dgm:pt>
    <dgm:pt modelId="{F819F19A-CA43-4F76-B595-F810DEE8460C}">
      <dgm:prSet/>
      <dgm:spPr/>
      <dgm:t>
        <a:bodyPr/>
        <a:lstStyle/>
        <a:p>
          <a:r>
            <a:rPr lang="en-GB"/>
            <a:t>Can they make the targets with the resources available?</a:t>
          </a:r>
          <a:endParaRPr lang="en-GB" dirty="0"/>
        </a:p>
      </dgm:t>
    </dgm:pt>
    <dgm:pt modelId="{8DF182EA-B19E-4AB1-B02C-A1DA657CCA24}" type="parTrans" cxnId="{033D0EC9-322E-472E-81BF-FD44433108EB}">
      <dgm:prSet/>
      <dgm:spPr/>
      <dgm:t>
        <a:bodyPr/>
        <a:lstStyle/>
        <a:p>
          <a:endParaRPr lang="en-GB"/>
        </a:p>
      </dgm:t>
    </dgm:pt>
    <dgm:pt modelId="{475FBB96-564C-442E-9DD5-EF00A284A7F5}" type="sibTrans" cxnId="{033D0EC9-322E-472E-81BF-FD44433108EB}">
      <dgm:prSet/>
      <dgm:spPr/>
      <dgm:t>
        <a:bodyPr/>
        <a:lstStyle/>
        <a:p>
          <a:endParaRPr lang="en-GB"/>
        </a:p>
      </dgm:t>
    </dgm:pt>
    <dgm:pt modelId="{2F090879-D814-45AD-A5AF-1E52068197B6}">
      <dgm:prSet/>
      <dgm:spPr/>
      <dgm:t>
        <a:bodyPr/>
        <a:lstStyle/>
        <a:p>
          <a:r>
            <a:rPr lang="en-GB"/>
            <a:t>Have they made any progress in this area so far?</a:t>
          </a:r>
          <a:endParaRPr lang="en-GB" dirty="0"/>
        </a:p>
      </dgm:t>
    </dgm:pt>
    <dgm:pt modelId="{26082625-5B20-4A40-93B1-96C484FCA9D3}" type="parTrans" cxnId="{C7C39EA5-682F-4EBF-A62C-CF95A9660B94}">
      <dgm:prSet/>
      <dgm:spPr/>
      <dgm:t>
        <a:bodyPr/>
        <a:lstStyle/>
        <a:p>
          <a:endParaRPr lang="en-GB"/>
        </a:p>
      </dgm:t>
    </dgm:pt>
    <dgm:pt modelId="{CABC9C48-2898-442A-82C7-92337A3D4217}" type="sibTrans" cxnId="{C7C39EA5-682F-4EBF-A62C-CF95A9660B94}">
      <dgm:prSet/>
      <dgm:spPr/>
      <dgm:t>
        <a:bodyPr/>
        <a:lstStyle/>
        <a:p>
          <a:endParaRPr lang="en-GB"/>
        </a:p>
      </dgm:t>
    </dgm:pt>
    <dgm:pt modelId="{50BB1CD7-EEE3-443F-8FA4-D1B65D154449}">
      <dgm:prSet/>
      <dgm:spPr/>
      <dgm:t>
        <a:bodyPr/>
        <a:lstStyle/>
        <a:p>
          <a:r>
            <a:rPr lang="en-GB"/>
            <a:t>We cannot measure success if we don’t know when to stop</a:t>
          </a:r>
          <a:endParaRPr lang="en-GB" dirty="0"/>
        </a:p>
      </dgm:t>
    </dgm:pt>
    <dgm:pt modelId="{1D2D387D-8DD6-4949-B657-B76733240D95}" type="parTrans" cxnId="{955A99FC-2921-413A-95B6-5DCC025FB31E}">
      <dgm:prSet/>
      <dgm:spPr/>
      <dgm:t>
        <a:bodyPr/>
        <a:lstStyle/>
        <a:p>
          <a:endParaRPr lang="en-GB"/>
        </a:p>
      </dgm:t>
    </dgm:pt>
    <dgm:pt modelId="{83452FEB-7780-4A44-97F9-26B697BFA757}" type="sibTrans" cxnId="{955A99FC-2921-413A-95B6-5DCC025FB31E}">
      <dgm:prSet/>
      <dgm:spPr/>
      <dgm:t>
        <a:bodyPr/>
        <a:lstStyle/>
        <a:p>
          <a:endParaRPr lang="en-GB"/>
        </a:p>
      </dgm:t>
    </dgm:pt>
    <dgm:pt modelId="{4E457554-B8D6-47EB-A1AA-3D119C513689}">
      <dgm:prSet/>
      <dgm:spPr/>
      <dgm:t>
        <a:bodyPr/>
        <a:lstStyle/>
        <a:p>
          <a:r>
            <a:rPr lang="en-GB" dirty="0"/>
            <a:t>Set a target to be assessed that can be extended rather than ending in failure</a:t>
          </a:r>
        </a:p>
      </dgm:t>
    </dgm:pt>
    <dgm:pt modelId="{EEC2761D-E84E-4C7E-A09F-BE876116E9B9}" type="parTrans" cxnId="{60E16203-AF8B-4B20-8968-0865E35E0DA4}">
      <dgm:prSet/>
      <dgm:spPr/>
      <dgm:t>
        <a:bodyPr/>
        <a:lstStyle/>
        <a:p>
          <a:endParaRPr lang="en-GB"/>
        </a:p>
      </dgm:t>
    </dgm:pt>
    <dgm:pt modelId="{3DF739B9-4405-4A73-A0F9-9B066FD60E18}" type="sibTrans" cxnId="{60E16203-AF8B-4B20-8968-0865E35E0DA4}">
      <dgm:prSet/>
      <dgm:spPr/>
      <dgm:t>
        <a:bodyPr/>
        <a:lstStyle/>
        <a:p>
          <a:endParaRPr lang="en-GB"/>
        </a:p>
      </dgm:t>
    </dgm:pt>
    <dgm:pt modelId="{3830E019-1B51-4ED0-BA5E-379D23377D11}" type="pres">
      <dgm:prSet presAssocID="{625ABA3A-64F1-44C0-B784-3E0564D93114}" presName="Name0" presStyleCnt="0">
        <dgm:presLayoutVars>
          <dgm:chPref val="3"/>
          <dgm:dir/>
          <dgm:animLvl val="lvl"/>
          <dgm:resizeHandles/>
        </dgm:presLayoutVars>
      </dgm:prSet>
      <dgm:spPr/>
    </dgm:pt>
    <dgm:pt modelId="{D2FEC2E3-1CD9-4BC1-BB83-104D5695D2CC}" type="pres">
      <dgm:prSet presAssocID="{A2BB2CAC-7BDB-45DE-885C-1A858471B29D}" presName="horFlow" presStyleCnt="0"/>
      <dgm:spPr/>
    </dgm:pt>
    <dgm:pt modelId="{88F03E42-246E-4D60-9257-10AF7AA015E3}" type="pres">
      <dgm:prSet presAssocID="{A2BB2CAC-7BDB-45DE-885C-1A858471B29D}" presName="bigChev" presStyleLbl="node1" presStyleIdx="0" presStyleCnt="5"/>
      <dgm:spPr/>
    </dgm:pt>
    <dgm:pt modelId="{9F9209FF-CDE6-48E9-B368-BDB71B991C6D}" type="pres">
      <dgm:prSet presAssocID="{4C821A54-FC7D-48E5-ADD8-2D1E650D37AB}" presName="parTrans" presStyleCnt="0"/>
      <dgm:spPr/>
    </dgm:pt>
    <dgm:pt modelId="{3789BC26-E57E-4992-BD9E-9FA749F76735}" type="pres">
      <dgm:prSet presAssocID="{1DE86A34-4173-4E3D-8D43-90FDB83CF867}" presName="node" presStyleLbl="alignAccFollowNode1" presStyleIdx="0" presStyleCnt="10">
        <dgm:presLayoutVars>
          <dgm:bulletEnabled val="1"/>
        </dgm:presLayoutVars>
      </dgm:prSet>
      <dgm:spPr/>
    </dgm:pt>
    <dgm:pt modelId="{8F97FAF9-D387-4A2E-AB87-2FFCDC618565}" type="pres">
      <dgm:prSet presAssocID="{0001FBC4-3544-4259-90F6-F590148F0568}" presName="sibTrans" presStyleCnt="0"/>
      <dgm:spPr/>
    </dgm:pt>
    <dgm:pt modelId="{E59E7CA4-751F-43C2-9A4E-B98372498644}" type="pres">
      <dgm:prSet presAssocID="{7FD8EEAB-651B-4BCA-9195-D62A9772BD1D}" presName="node" presStyleLbl="alignAccFollowNode1" presStyleIdx="1" presStyleCnt="10">
        <dgm:presLayoutVars>
          <dgm:bulletEnabled val="1"/>
        </dgm:presLayoutVars>
      </dgm:prSet>
      <dgm:spPr/>
    </dgm:pt>
    <dgm:pt modelId="{0894C66B-92EA-4ACB-9167-61E286000CE9}" type="pres">
      <dgm:prSet presAssocID="{A2BB2CAC-7BDB-45DE-885C-1A858471B29D}" presName="vSp" presStyleCnt="0"/>
      <dgm:spPr/>
    </dgm:pt>
    <dgm:pt modelId="{485952F7-3B64-4D9F-8611-884972CFE3BA}" type="pres">
      <dgm:prSet presAssocID="{403AEFBE-8803-4A01-94E1-390E943C8196}" presName="horFlow" presStyleCnt="0"/>
      <dgm:spPr/>
    </dgm:pt>
    <dgm:pt modelId="{153A29B3-CEEF-45C0-B727-CCC41D5DA16C}" type="pres">
      <dgm:prSet presAssocID="{403AEFBE-8803-4A01-94E1-390E943C8196}" presName="bigChev" presStyleLbl="node1" presStyleIdx="1" presStyleCnt="5"/>
      <dgm:spPr/>
    </dgm:pt>
    <dgm:pt modelId="{C6D7832B-7F80-4BD6-A490-9723B3BECC63}" type="pres">
      <dgm:prSet presAssocID="{46CA66C7-93DB-474F-9CED-AAE7775EA461}" presName="parTrans" presStyleCnt="0"/>
      <dgm:spPr/>
    </dgm:pt>
    <dgm:pt modelId="{A9D2819B-87E9-4B9E-988F-28B8B3B0F5AC}" type="pres">
      <dgm:prSet presAssocID="{505C7885-EDFE-4B2A-926A-7852159F8D48}" presName="node" presStyleLbl="alignAccFollowNode1" presStyleIdx="2" presStyleCnt="10">
        <dgm:presLayoutVars>
          <dgm:bulletEnabled val="1"/>
        </dgm:presLayoutVars>
      </dgm:prSet>
      <dgm:spPr/>
    </dgm:pt>
    <dgm:pt modelId="{7DFED4E0-2580-4B02-9F37-9A7F142BC1CF}" type="pres">
      <dgm:prSet presAssocID="{0B6AFC62-00F4-4047-A76D-7E41F6D79880}" presName="sibTrans" presStyleCnt="0"/>
      <dgm:spPr/>
    </dgm:pt>
    <dgm:pt modelId="{AC42622C-FD9D-4F03-A9B5-BBD9E396290D}" type="pres">
      <dgm:prSet presAssocID="{3DF91960-28F1-4A6D-98A8-4126DF75F49D}" presName="node" presStyleLbl="alignAccFollowNode1" presStyleIdx="3" presStyleCnt="10">
        <dgm:presLayoutVars>
          <dgm:bulletEnabled val="1"/>
        </dgm:presLayoutVars>
      </dgm:prSet>
      <dgm:spPr/>
    </dgm:pt>
    <dgm:pt modelId="{BF33C7C6-584E-4C16-BA7F-7F1648A77DD7}" type="pres">
      <dgm:prSet presAssocID="{403AEFBE-8803-4A01-94E1-390E943C8196}" presName="vSp" presStyleCnt="0"/>
      <dgm:spPr/>
    </dgm:pt>
    <dgm:pt modelId="{E239E61A-E703-46C7-A7D3-19D82D8E2357}" type="pres">
      <dgm:prSet presAssocID="{03B68D41-5624-4CC6-B6FF-1ABC6EBA37DF}" presName="horFlow" presStyleCnt="0"/>
      <dgm:spPr/>
    </dgm:pt>
    <dgm:pt modelId="{89ACE2D8-703C-4EEE-B018-F07CBD0E191F}" type="pres">
      <dgm:prSet presAssocID="{03B68D41-5624-4CC6-B6FF-1ABC6EBA37DF}" presName="bigChev" presStyleLbl="node1" presStyleIdx="2" presStyleCnt="5"/>
      <dgm:spPr/>
    </dgm:pt>
    <dgm:pt modelId="{81854A2C-3E8D-40E0-B288-D6E23A5BBB62}" type="pres">
      <dgm:prSet presAssocID="{B4E05340-2569-4B01-8EE9-FE4652D713AF}" presName="parTrans" presStyleCnt="0"/>
      <dgm:spPr/>
    </dgm:pt>
    <dgm:pt modelId="{7E77675E-5D81-4318-B6FA-074F381DC104}" type="pres">
      <dgm:prSet presAssocID="{8C680181-42D1-4743-A404-39585B281BD8}" presName="node" presStyleLbl="alignAccFollowNode1" presStyleIdx="4" presStyleCnt="10">
        <dgm:presLayoutVars>
          <dgm:bulletEnabled val="1"/>
        </dgm:presLayoutVars>
      </dgm:prSet>
      <dgm:spPr/>
    </dgm:pt>
    <dgm:pt modelId="{D8E02B25-1FEF-4344-AE2C-7E10A7E838A4}" type="pres">
      <dgm:prSet presAssocID="{955625D5-CED4-443A-96F3-056DE196BAFB}" presName="sibTrans" presStyleCnt="0"/>
      <dgm:spPr/>
    </dgm:pt>
    <dgm:pt modelId="{9128B454-F94B-4CC2-9821-7562D9FEDD86}" type="pres">
      <dgm:prSet presAssocID="{EC28D83D-D895-4904-8FCD-1CA60DEC34C0}" presName="node" presStyleLbl="alignAccFollowNode1" presStyleIdx="5" presStyleCnt="10">
        <dgm:presLayoutVars>
          <dgm:bulletEnabled val="1"/>
        </dgm:presLayoutVars>
      </dgm:prSet>
      <dgm:spPr/>
    </dgm:pt>
    <dgm:pt modelId="{D15C0F6A-DB2E-45E1-955D-0A22555A4EBA}" type="pres">
      <dgm:prSet presAssocID="{03B68D41-5624-4CC6-B6FF-1ABC6EBA37DF}" presName="vSp" presStyleCnt="0"/>
      <dgm:spPr/>
    </dgm:pt>
    <dgm:pt modelId="{876FF1E8-1447-4D13-BBAC-635A4D1795CF}" type="pres">
      <dgm:prSet presAssocID="{29941286-0F15-4BAB-B267-3E7712CF6607}" presName="horFlow" presStyleCnt="0"/>
      <dgm:spPr/>
    </dgm:pt>
    <dgm:pt modelId="{8C24B84B-35FE-454E-A391-67F1CC09A89D}" type="pres">
      <dgm:prSet presAssocID="{29941286-0F15-4BAB-B267-3E7712CF6607}" presName="bigChev" presStyleLbl="node1" presStyleIdx="3" presStyleCnt="5"/>
      <dgm:spPr/>
    </dgm:pt>
    <dgm:pt modelId="{12646965-27A7-4803-BEBB-1B00ECC7FC07}" type="pres">
      <dgm:prSet presAssocID="{8DF182EA-B19E-4AB1-B02C-A1DA657CCA24}" presName="parTrans" presStyleCnt="0"/>
      <dgm:spPr/>
    </dgm:pt>
    <dgm:pt modelId="{BDE1970B-73D7-4304-B057-B7AC98626D6B}" type="pres">
      <dgm:prSet presAssocID="{F819F19A-CA43-4F76-B595-F810DEE8460C}" presName="node" presStyleLbl="alignAccFollowNode1" presStyleIdx="6" presStyleCnt="10">
        <dgm:presLayoutVars>
          <dgm:bulletEnabled val="1"/>
        </dgm:presLayoutVars>
      </dgm:prSet>
      <dgm:spPr/>
    </dgm:pt>
    <dgm:pt modelId="{BB413F70-FD1C-4E61-BB34-D80AB841A803}" type="pres">
      <dgm:prSet presAssocID="{475FBB96-564C-442E-9DD5-EF00A284A7F5}" presName="sibTrans" presStyleCnt="0"/>
      <dgm:spPr/>
    </dgm:pt>
    <dgm:pt modelId="{7627AD6E-5D6D-4AF5-B214-98A2132B80C5}" type="pres">
      <dgm:prSet presAssocID="{2F090879-D814-45AD-A5AF-1E52068197B6}" presName="node" presStyleLbl="alignAccFollowNode1" presStyleIdx="7" presStyleCnt="10" custLinFactNeighborX="-13594" custLinFactNeighborY="837">
        <dgm:presLayoutVars>
          <dgm:bulletEnabled val="1"/>
        </dgm:presLayoutVars>
      </dgm:prSet>
      <dgm:spPr/>
    </dgm:pt>
    <dgm:pt modelId="{01693171-C1F3-4184-BEB8-CB77D626E614}" type="pres">
      <dgm:prSet presAssocID="{29941286-0F15-4BAB-B267-3E7712CF6607}" presName="vSp" presStyleCnt="0"/>
      <dgm:spPr/>
    </dgm:pt>
    <dgm:pt modelId="{E7A647F4-4590-4991-AB31-9BD8E2BB6ACC}" type="pres">
      <dgm:prSet presAssocID="{F27FCA5C-E28C-4A89-8171-78DDE7353D0F}" presName="horFlow" presStyleCnt="0"/>
      <dgm:spPr/>
    </dgm:pt>
    <dgm:pt modelId="{4C2B6C17-4B31-4506-8035-7BEEBDD63523}" type="pres">
      <dgm:prSet presAssocID="{F27FCA5C-E28C-4A89-8171-78DDE7353D0F}" presName="bigChev" presStyleLbl="node1" presStyleIdx="4" presStyleCnt="5"/>
      <dgm:spPr/>
    </dgm:pt>
    <dgm:pt modelId="{3DC543D2-83C8-4A68-B51B-D02DF61D16D5}" type="pres">
      <dgm:prSet presAssocID="{1D2D387D-8DD6-4949-B657-B76733240D95}" presName="parTrans" presStyleCnt="0"/>
      <dgm:spPr/>
    </dgm:pt>
    <dgm:pt modelId="{66E67ECC-DEA3-493A-994B-46CD735C015D}" type="pres">
      <dgm:prSet presAssocID="{50BB1CD7-EEE3-443F-8FA4-D1B65D154449}" presName="node" presStyleLbl="alignAccFollowNode1" presStyleIdx="8" presStyleCnt="10">
        <dgm:presLayoutVars>
          <dgm:bulletEnabled val="1"/>
        </dgm:presLayoutVars>
      </dgm:prSet>
      <dgm:spPr/>
    </dgm:pt>
    <dgm:pt modelId="{D208141D-E3E6-471F-A1F0-CAE4BC36BDC1}" type="pres">
      <dgm:prSet presAssocID="{83452FEB-7780-4A44-97F9-26B697BFA757}" presName="sibTrans" presStyleCnt="0"/>
      <dgm:spPr/>
    </dgm:pt>
    <dgm:pt modelId="{DF7427F5-7420-4EB8-ADE0-5EC49545883A}" type="pres">
      <dgm:prSet presAssocID="{4E457554-B8D6-47EB-A1AA-3D119C513689}" presName="node" presStyleLbl="alignAccFollowNode1" presStyleIdx="9" presStyleCnt="10" custLinFactNeighborX="15784" custLinFactNeighborY="1985">
        <dgm:presLayoutVars>
          <dgm:bulletEnabled val="1"/>
        </dgm:presLayoutVars>
      </dgm:prSet>
      <dgm:spPr/>
    </dgm:pt>
  </dgm:ptLst>
  <dgm:cxnLst>
    <dgm:cxn modelId="{60E16203-AF8B-4B20-8968-0865E35E0DA4}" srcId="{F27FCA5C-E28C-4A89-8171-78DDE7353D0F}" destId="{4E457554-B8D6-47EB-A1AA-3D119C513689}" srcOrd="1" destOrd="0" parTransId="{EEC2761D-E84E-4C7E-A09F-BE876116E9B9}" sibTransId="{3DF739B9-4405-4A73-A0F9-9B066FD60E18}"/>
    <dgm:cxn modelId="{16714710-4F8D-44E3-B5AD-278BF0AA64D0}" srcId="{03B68D41-5624-4CC6-B6FF-1ABC6EBA37DF}" destId="{8C680181-42D1-4743-A404-39585B281BD8}" srcOrd="0" destOrd="0" parTransId="{B4E05340-2569-4B01-8EE9-FE4652D713AF}" sibTransId="{955625D5-CED4-443A-96F3-056DE196BAFB}"/>
    <dgm:cxn modelId="{64199912-C3FB-4E00-825D-3CB4C50FEA2A}" type="presOf" srcId="{1DE86A34-4173-4E3D-8D43-90FDB83CF867}" destId="{3789BC26-E57E-4992-BD9E-9FA749F76735}" srcOrd="0" destOrd="0" presId="urn:microsoft.com/office/officeart/2005/8/layout/lProcess3"/>
    <dgm:cxn modelId="{81728636-DC34-46BC-89FC-BE6CC2CCFAD6}" srcId="{403AEFBE-8803-4A01-94E1-390E943C8196}" destId="{505C7885-EDFE-4B2A-926A-7852159F8D48}" srcOrd="0" destOrd="0" parTransId="{46CA66C7-93DB-474F-9CED-AAE7775EA461}" sibTransId="{0B6AFC62-00F4-4047-A76D-7E41F6D79880}"/>
    <dgm:cxn modelId="{95132E41-BBDB-42E7-897E-EA24128E78BC}" type="presOf" srcId="{29941286-0F15-4BAB-B267-3E7712CF6607}" destId="{8C24B84B-35FE-454E-A391-67F1CC09A89D}" srcOrd="0" destOrd="0" presId="urn:microsoft.com/office/officeart/2005/8/layout/lProcess3"/>
    <dgm:cxn modelId="{04010863-34A2-4A4C-BCEB-B81E88200A62}" type="presOf" srcId="{403AEFBE-8803-4A01-94E1-390E943C8196}" destId="{153A29B3-CEEF-45C0-B727-CCC41D5DA16C}" srcOrd="0" destOrd="0" presId="urn:microsoft.com/office/officeart/2005/8/layout/lProcess3"/>
    <dgm:cxn modelId="{394C3C64-12C5-4634-A51B-EFCABAF8DA13}" type="presOf" srcId="{50BB1CD7-EEE3-443F-8FA4-D1B65D154449}" destId="{66E67ECC-DEA3-493A-994B-46CD735C015D}" srcOrd="0" destOrd="0" presId="urn:microsoft.com/office/officeart/2005/8/layout/lProcess3"/>
    <dgm:cxn modelId="{8CE6D046-31C4-4A3A-891B-AD4736E98B85}" srcId="{625ABA3A-64F1-44C0-B784-3E0564D93114}" destId="{29941286-0F15-4BAB-B267-3E7712CF6607}" srcOrd="3" destOrd="0" parTransId="{F59DE20B-1011-49E2-B0CF-4362477A2722}" sibTransId="{6C862118-B6D3-4920-BED9-8C12A1DFB3DC}"/>
    <dgm:cxn modelId="{4EBD9452-10FD-46AD-BA7A-D61DF1152B14}" type="presOf" srcId="{8C680181-42D1-4743-A404-39585B281BD8}" destId="{7E77675E-5D81-4318-B6FA-074F381DC104}" srcOrd="0" destOrd="0" presId="urn:microsoft.com/office/officeart/2005/8/layout/lProcess3"/>
    <dgm:cxn modelId="{F646BF76-EEEE-436D-9BF9-3BF1C2980FB1}" srcId="{03B68D41-5624-4CC6-B6FF-1ABC6EBA37DF}" destId="{EC28D83D-D895-4904-8FCD-1CA60DEC34C0}" srcOrd="1" destOrd="0" parTransId="{12A199A8-4105-42D7-A469-DD5571FF3075}" sibTransId="{C1CA3225-7796-40C1-A879-2005BAFC35B9}"/>
    <dgm:cxn modelId="{5C629679-E14F-48B9-9CDD-499805263F7A}" type="presOf" srcId="{F819F19A-CA43-4F76-B595-F810DEE8460C}" destId="{BDE1970B-73D7-4304-B057-B7AC98626D6B}" srcOrd="0" destOrd="0" presId="urn:microsoft.com/office/officeart/2005/8/layout/lProcess3"/>
    <dgm:cxn modelId="{6EF5B480-72B4-4AC1-9545-9EEA8BE6D8E2}" type="presOf" srcId="{7FD8EEAB-651B-4BCA-9195-D62A9772BD1D}" destId="{E59E7CA4-751F-43C2-9A4E-B98372498644}" srcOrd="0" destOrd="0" presId="urn:microsoft.com/office/officeart/2005/8/layout/lProcess3"/>
    <dgm:cxn modelId="{AF13D086-0F59-4C87-81EC-D4131D417367}" type="presOf" srcId="{EC28D83D-D895-4904-8FCD-1CA60DEC34C0}" destId="{9128B454-F94B-4CC2-9821-7562D9FEDD86}" srcOrd="0" destOrd="0" presId="urn:microsoft.com/office/officeart/2005/8/layout/lProcess3"/>
    <dgm:cxn modelId="{D137248C-2DF4-40DD-9D4D-F57BDF4B61E3}" srcId="{A2BB2CAC-7BDB-45DE-885C-1A858471B29D}" destId="{7FD8EEAB-651B-4BCA-9195-D62A9772BD1D}" srcOrd="1" destOrd="0" parTransId="{28718CB8-937D-4BA0-A000-34AC44386CE1}" sibTransId="{1D8C5ECA-1B90-46FE-9711-84B6D3E3A7FD}"/>
    <dgm:cxn modelId="{F584948C-15B0-43C8-9B20-F313535CE676}" srcId="{625ABA3A-64F1-44C0-B784-3E0564D93114}" destId="{F27FCA5C-E28C-4A89-8171-78DDE7353D0F}" srcOrd="4" destOrd="0" parTransId="{02741664-2161-4027-A3C1-1341313C2986}" sibTransId="{E8BFDF55-8FB7-4EC6-8214-B6DB493ADF84}"/>
    <dgm:cxn modelId="{75AB8295-D9A3-4739-9C55-FD75D8F7EF94}" srcId="{625ABA3A-64F1-44C0-B784-3E0564D93114}" destId="{403AEFBE-8803-4A01-94E1-390E943C8196}" srcOrd="1" destOrd="0" parTransId="{2E037DB1-FEBA-4E63-910A-F0276EA3F475}" sibTransId="{5D85FB81-71C6-4AD2-8ACB-76E564E15F66}"/>
    <dgm:cxn modelId="{C3B824A4-AF7C-473A-820F-673FB1343F29}" srcId="{403AEFBE-8803-4A01-94E1-390E943C8196}" destId="{3DF91960-28F1-4A6D-98A8-4126DF75F49D}" srcOrd="1" destOrd="0" parTransId="{C2E82ECB-AE8F-4A07-BEF6-D40151DBE808}" sibTransId="{4D5D1E1A-26B8-48DF-AA9E-2FA7F7EBDD2A}"/>
    <dgm:cxn modelId="{C7C39EA5-682F-4EBF-A62C-CF95A9660B94}" srcId="{29941286-0F15-4BAB-B267-3E7712CF6607}" destId="{2F090879-D814-45AD-A5AF-1E52068197B6}" srcOrd="1" destOrd="0" parTransId="{26082625-5B20-4A40-93B1-96C484FCA9D3}" sibTransId="{CABC9C48-2898-442A-82C7-92337A3D4217}"/>
    <dgm:cxn modelId="{CB2A56A8-E908-4445-A4BB-05BD038D3E0B}" type="presOf" srcId="{F27FCA5C-E28C-4A89-8171-78DDE7353D0F}" destId="{4C2B6C17-4B31-4506-8035-7BEEBDD63523}" srcOrd="0" destOrd="0" presId="urn:microsoft.com/office/officeart/2005/8/layout/lProcess3"/>
    <dgm:cxn modelId="{513AF1B2-15A7-4F13-AEBA-B12A8C4EA8C5}" type="presOf" srcId="{2F090879-D814-45AD-A5AF-1E52068197B6}" destId="{7627AD6E-5D6D-4AF5-B214-98A2132B80C5}" srcOrd="0" destOrd="0" presId="urn:microsoft.com/office/officeart/2005/8/layout/lProcess3"/>
    <dgm:cxn modelId="{99C8F1BB-D0EE-477A-8C39-CFFC12A32566}" type="presOf" srcId="{A2BB2CAC-7BDB-45DE-885C-1A858471B29D}" destId="{88F03E42-246E-4D60-9257-10AF7AA015E3}" srcOrd="0" destOrd="0" presId="urn:microsoft.com/office/officeart/2005/8/layout/lProcess3"/>
    <dgm:cxn modelId="{033D0EC9-322E-472E-81BF-FD44433108EB}" srcId="{29941286-0F15-4BAB-B267-3E7712CF6607}" destId="{F819F19A-CA43-4F76-B595-F810DEE8460C}" srcOrd="0" destOrd="0" parTransId="{8DF182EA-B19E-4AB1-B02C-A1DA657CCA24}" sibTransId="{475FBB96-564C-442E-9DD5-EF00A284A7F5}"/>
    <dgm:cxn modelId="{0436B9DE-4C38-410A-A206-CC7E2568D20A}" srcId="{625ABA3A-64F1-44C0-B784-3E0564D93114}" destId="{A2BB2CAC-7BDB-45DE-885C-1A858471B29D}" srcOrd="0" destOrd="0" parTransId="{9AB80301-1EC7-4607-BEA0-8292EF346FCD}" sibTransId="{A2BF4AAB-1E35-4189-9B77-435DE40CD057}"/>
    <dgm:cxn modelId="{428843E0-ABD2-43FA-B373-306F5087D704}" type="presOf" srcId="{3DF91960-28F1-4A6D-98A8-4126DF75F49D}" destId="{AC42622C-FD9D-4F03-A9B5-BBD9E396290D}" srcOrd="0" destOrd="0" presId="urn:microsoft.com/office/officeart/2005/8/layout/lProcess3"/>
    <dgm:cxn modelId="{D5CE3EE4-8D5D-4643-BB18-72218081D2A8}" srcId="{625ABA3A-64F1-44C0-B784-3E0564D93114}" destId="{03B68D41-5624-4CC6-B6FF-1ABC6EBA37DF}" srcOrd="2" destOrd="0" parTransId="{AE2482C2-274D-4B17-B093-1D65E9142B73}" sibTransId="{1D66C7B3-F133-4C79-8A3D-47F9E7A84DCC}"/>
    <dgm:cxn modelId="{329145E6-A344-4157-B422-CFC3A44EB504}" type="presOf" srcId="{4E457554-B8D6-47EB-A1AA-3D119C513689}" destId="{DF7427F5-7420-4EB8-ADE0-5EC49545883A}" srcOrd="0" destOrd="0" presId="urn:microsoft.com/office/officeart/2005/8/layout/lProcess3"/>
    <dgm:cxn modelId="{21BEEBED-CF47-464B-9922-1912587E629F}" type="presOf" srcId="{625ABA3A-64F1-44C0-B784-3E0564D93114}" destId="{3830E019-1B51-4ED0-BA5E-379D23377D11}" srcOrd="0" destOrd="0" presId="urn:microsoft.com/office/officeart/2005/8/layout/lProcess3"/>
    <dgm:cxn modelId="{EB743BF3-6A07-4DF1-8AA7-520614045F4E}" type="presOf" srcId="{03B68D41-5624-4CC6-B6FF-1ABC6EBA37DF}" destId="{89ACE2D8-703C-4EEE-B018-F07CBD0E191F}" srcOrd="0" destOrd="0" presId="urn:microsoft.com/office/officeart/2005/8/layout/lProcess3"/>
    <dgm:cxn modelId="{359DEDFA-088D-4DDE-BD24-4FFE57A985BD}" type="presOf" srcId="{505C7885-EDFE-4B2A-926A-7852159F8D48}" destId="{A9D2819B-87E9-4B9E-988F-28B8B3B0F5AC}" srcOrd="0" destOrd="0" presId="urn:microsoft.com/office/officeart/2005/8/layout/lProcess3"/>
    <dgm:cxn modelId="{955A99FC-2921-413A-95B6-5DCC025FB31E}" srcId="{F27FCA5C-E28C-4A89-8171-78DDE7353D0F}" destId="{50BB1CD7-EEE3-443F-8FA4-D1B65D154449}" srcOrd="0" destOrd="0" parTransId="{1D2D387D-8DD6-4949-B657-B76733240D95}" sibTransId="{83452FEB-7780-4A44-97F9-26B697BFA757}"/>
    <dgm:cxn modelId="{B2F37BFE-023F-4C62-9183-4F5769320A3B}" srcId="{A2BB2CAC-7BDB-45DE-885C-1A858471B29D}" destId="{1DE86A34-4173-4E3D-8D43-90FDB83CF867}" srcOrd="0" destOrd="0" parTransId="{4C821A54-FC7D-48E5-ADD8-2D1E650D37AB}" sibTransId="{0001FBC4-3544-4259-90F6-F590148F0568}"/>
    <dgm:cxn modelId="{B15CADD9-9FE8-4F3E-AFE6-2566A059ED2D}" type="presParOf" srcId="{3830E019-1B51-4ED0-BA5E-379D23377D11}" destId="{D2FEC2E3-1CD9-4BC1-BB83-104D5695D2CC}" srcOrd="0" destOrd="0" presId="urn:microsoft.com/office/officeart/2005/8/layout/lProcess3"/>
    <dgm:cxn modelId="{E5FDD94C-41B2-4468-B30E-5475FE2F53EE}" type="presParOf" srcId="{D2FEC2E3-1CD9-4BC1-BB83-104D5695D2CC}" destId="{88F03E42-246E-4D60-9257-10AF7AA015E3}" srcOrd="0" destOrd="0" presId="urn:microsoft.com/office/officeart/2005/8/layout/lProcess3"/>
    <dgm:cxn modelId="{F774CDE7-C972-496A-A5D5-58443EFE46D4}" type="presParOf" srcId="{D2FEC2E3-1CD9-4BC1-BB83-104D5695D2CC}" destId="{9F9209FF-CDE6-48E9-B368-BDB71B991C6D}" srcOrd="1" destOrd="0" presId="urn:microsoft.com/office/officeart/2005/8/layout/lProcess3"/>
    <dgm:cxn modelId="{3524C0FB-24A4-4686-B845-7DF4320D79D2}" type="presParOf" srcId="{D2FEC2E3-1CD9-4BC1-BB83-104D5695D2CC}" destId="{3789BC26-E57E-4992-BD9E-9FA749F76735}" srcOrd="2" destOrd="0" presId="urn:microsoft.com/office/officeart/2005/8/layout/lProcess3"/>
    <dgm:cxn modelId="{7DBDA9F4-823F-4320-857C-6716DBD540A8}" type="presParOf" srcId="{D2FEC2E3-1CD9-4BC1-BB83-104D5695D2CC}" destId="{8F97FAF9-D387-4A2E-AB87-2FFCDC618565}" srcOrd="3" destOrd="0" presId="urn:microsoft.com/office/officeart/2005/8/layout/lProcess3"/>
    <dgm:cxn modelId="{1AB20D8B-14F3-4E2C-9C52-550392C62481}" type="presParOf" srcId="{D2FEC2E3-1CD9-4BC1-BB83-104D5695D2CC}" destId="{E59E7CA4-751F-43C2-9A4E-B98372498644}" srcOrd="4" destOrd="0" presId="urn:microsoft.com/office/officeart/2005/8/layout/lProcess3"/>
    <dgm:cxn modelId="{4E1DC156-549E-4710-9AFE-3D76C9B5D20A}" type="presParOf" srcId="{3830E019-1B51-4ED0-BA5E-379D23377D11}" destId="{0894C66B-92EA-4ACB-9167-61E286000CE9}" srcOrd="1" destOrd="0" presId="urn:microsoft.com/office/officeart/2005/8/layout/lProcess3"/>
    <dgm:cxn modelId="{B843F9B7-6256-4B8B-8EDF-CE7D8D95A212}" type="presParOf" srcId="{3830E019-1B51-4ED0-BA5E-379D23377D11}" destId="{485952F7-3B64-4D9F-8611-884972CFE3BA}" srcOrd="2" destOrd="0" presId="urn:microsoft.com/office/officeart/2005/8/layout/lProcess3"/>
    <dgm:cxn modelId="{8B0B7167-D31B-46BC-A47F-86964615FE63}" type="presParOf" srcId="{485952F7-3B64-4D9F-8611-884972CFE3BA}" destId="{153A29B3-CEEF-45C0-B727-CCC41D5DA16C}" srcOrd="0" destOrd="0" presId="urn:microsoft.com/office/officeart/2005/8/layout/lProcess3"/>
    <dgm:cxn modelId="{0B4CEDDB-9B6A-468E-A70F-67856DC2B54F}" type="presParOf" srcId="{485952F7-3B64-4D9F-8611-884972CFE3BA}" destId="{C6D7832B-7F80-4BD6-A490-9723B3BECC63}" srcOrd="1" destOrd="0" presId="urn:microsoft.com/office/officeart/2005/8/layout/lProcess3"/>
    <dgm:cxn modelId="{8ED56C70-A93C-47BC-84FF-9ADEADC8D50F}" type="presParOf" srcId="{485952F7-3B64-4D9F-8611-884972CFE3BA}" destId="{A9D2819B-87E9-4B9E-988F-28B8B3B0F5AC}" srcOrd="2" destOrd="0" presId="urn:microsoft.com/office/officeart/2005/8/layout/lProcess3"/>
    <dgm:cxn modelId="{598D3D7B-0690-48BE-9935-76AF891FFC53}" type="presParOf" srcId="{485952F7-3B64-4D9F-8611-884972CFE3BA}" destId="{7DFED4E0-2580-4B02-9F37-9A7F142BC1CF}" srcOrd="3" destOrd="0" presId="urn:microsoft.com/office/officeart/2005/8/layout/lProcess3"/>
    <dgm:cxn modelId="{62381598-4BD1-4885-A770-A06B79BDAA22}" type="presParOf" srcId="{485952F7-3B64-4D9F-8611-884972CFE3BA}" destId="{AC42622C-FD9D-4F03-A9B5-BBD9E396290D}" srcOrd="4" destOrd="0" presId="urn:microsoft.com/office/officeart/2005/8/layout/lProcess3"/>
    <dgm:cxn modelId="{99E61092-BE2B-4925-9F37-24E373630FC4}" type="presParOf" srcId="{3830E019-1B51-4ED0-BA5E-379D23377D11}" destId="{BF33C7C6-584E-4C16-BA7F-7F1648A77DD7}" srcOrd="3" destOrd="0" presId="urn:microsoft.com/office/officeart/2005/8/layout/lProcess3"/>
    <dgm:cxn modelId="{787EE7EE-D242-4949-805E-FAEDD9CD4E4E}" type="presParOf" srcId="{3830E019-1B51-4ED0-BA5E-379D23377D11}" destId="{E239E61A-E703-46C7-A7D3-19D82D8E2357}" srcOrd="4" destOrd="0" presId="urn:microsoft.com/office/officeart/2005/8/layout/lProcess3"/>
    <dgm:cxn modelId="{33414B44-E30D-45C1-9636-CE1EE83F1F26}" type="presParOf" srcId="{E239E61A-E703-46C7-A7D3-19D82D8E2357}" destId="{89ACE2D8-703C-4EEE-B018-F07CBD0E191F}" srcOrd="0" destOrd="0" presId="urn:microsoft.com/office/officeart/2005/8/layout/lProcess3"/>
    <dgm:cxn modelId="{B8693881-6B88-4FDA-89A8-9BDF843579E0}" type="presParOf" srcId="{E239E61A-E703-46C7-A7D3-19D82D8E2357}" destId="{81854A2C-3E8D-40E0-B288-D6E23A5BBB62}" srcOrd="1" destOrd="0" presId="urn:microsoft.com/office/officeart/2005/8/layout/lProcess3"/>
    <dgm:cxn modelId="{D197D716-844A-4CFE-BC77-56FB70AB7910}" type="presParOf" srcId="{E239E61A-E703-46C7-A7D3-19D82D8E2357}" destId="{7E77675E-5D81-4318-B6FA-074F381DC104}" srcOrd="2" destOrd="0" presId="urn:microsoft.com/office/officeart/2005/8/layout/lProcess3"/>
    <dgm:cxn modelId="{0C7694C1-6E7B-4B80-96BB-908CCD72B393}" type="presParOf" srcId="{E239E61A-E703-46C7-A7D3-19D82D8E2357}" destId="{D8E02B25-1FEF-4344-AE2C-7E10A7E838A4}" srcOrd="3" destOrd="0" presId="urn:microsoft.com/office/officeart/2005/8/layout/lProcess3"/>
    <dgm:cxn modelId="{9E1BAA9D-ED05-4E27-87D2-E690BE86DB47}" type="presParOf" srcId="{E239E61A-E703-46C7-A7D3-19D82D8E2357}" destId="{9128B454-F94B-4CC2-9821-7562D9FEDD86}" srcOrd="4" destOrd="0" presId="urn:microsoft.com/office/officeart/2005/8/layout/lProcess3"/>
    <dgm:cxn modelId="{674D5825-0924-4D77-A836-DEC4B5A8B6B7}" type="presParOf" srcId="{3830E019-1B51-4ED0-BA5E-379D23377D11}" destId="{D15C0F6A-DB2E-45E1-955D-0A22555A4EBA}" srcOrd="5" destOrd="0" presId="urn:microsoft.com/office/officeart/2005/8/layout/lProcess3"/>
    <dgm:cxn modelId="{B06628FA-8B9C-443F-8335-77E9264DB74A}" type="presParOf" srcId="{3830E019-1B51-4ED0-BA5E-379D23377D11}" destId="{876FF1E8-1447-4D13-BBAC-635A4D1795CF}" srcOrd="6" destOrd="0" presId="urn:microsoft.com/office/officeart/2005/8/layout/lProcess3"/>
    <dgm:cxn modelId="{CEB5B054-0520-4A58-AD19-B015436B66F2}" type="presParOf" srcId="{876FF1E8-1447-4D13-BBAC-635A4D1795CF}" destId="{8C24B84B-35FE-454E-A391-67F1CC09A89D}" srcOrd="0" destOrd="0" presId="urn:microsoft.com/office/officeart/2005/8/layout/lProcess3"/>
    <dgm:cxn modelId="{43377083-1168-49CB-929C-5370E141C5A1}" type="presParOf" srcId="{876FF1E8-1447-4D13-BBAC-635A4D1795CF}" destId="{12646965-27A7-4803-BEBB-1B00ECC7FC07}" srcOrd="1" destOrd="0" presId="urn:microsoft.com/office/officeart/2005/8/layout/lProcess3"/>
    <dgm:cxn modelId="{114C6553-E05A-4E1F-A9D4-0FFF40B230AB}" type="presParOf" srcId="{876FF1E8-1447-4D13-BBAC-635A4D1795CF}" destId="{BDE1970B-73D7-4304-B057-B7AC98626D6B}" srcOrd="2" destOrd="0" presId="urn:microsoft.com/office/officeart/2005/8/layout/lProcess3"/>
    <dgm:cxn modelId="{74822827-B7DD-414B-B233-9D990F2E8D36}" type="presParOf" srcId="{876FF1E8-1447-4D13-BBAC-635A4D1795CF}" destId="{BB413F70-FD1C-4E61-BB34-D80AB841A803}" srcOrd="3" destOrd="0" presId="urn:microsoft.com/office/officeart/2005/8/layout/lProcess3"/>
    <dgm:cxn modelId="{132CCDBE-6FB0-41A8-B615-E84D1CD9DC82}" type="presParOf" srcId="{876FF1E8-1447-4D13-BBAC-635A4D1795CF}" destId="{7627AD6E-5D6D-4AF5-B214-98A2132B80C5}" srcOrd="4" destOrd="0" presId="urn:microsoft.com/office/officeart/2005/8/layout/lProcess3"/>
    <dgm:cxn modelId="{369ED2D2-CE67-4B99-BE26-AACAFB7A3807}" type="presParOf" srcId="{3830E019-1B51-4ED0-BA5E-379D23377D11}" destId="{01693171-C1F3-4184-BEB8-CB77D626E614}" srcOrd="7" destOrd="0" presId="urn:microsoft.com/office/officeart/2005/8/layout/lProcess3"/>
    <dgm:cxn modelId="{C23027AD-0E07-4A2C-BA45-BC87AD12D609}" type="presParOf" srcId="{3830E019-1B51-4ED0-BA5E-379D23377D11}" destId="{E7A647F4-4590-4991-AB31-9BD8E2BB6ACC}" srcOrd="8" destOrd="0" presId="urn:microsoft.com/office/officeart/2005/8/layout/lProcess3"/>
    <dgm:cxn modelId="{9F279A9F-1664-4C89-AA8A-8AEF63C240CB}" type="presParOf" srcId="{E7A647F4-4590-4991-AB31-9BD8E2BB6ACC}" destId="{4C2B6C17-4B31-4506-8035-7BEEBDD63523}" srcOrd="0" destOrd="0" presId="urn:microsoft.com/office/officeart/2005/8/layout/lProcess3"/>
    <dgm:cxn modelId="{DF5ED2B4-3443-432F-B470-88BDC99EC2F7}" type="presParOf" srcId="{E7A647F4-4590-4991-AB31-9BD8E2BB6ACC}" destId="{3DC543D2-83C8-4A68-B51B-D02DF61D16D5}" srcOrd="1" destOrd="0" presId="urn:microsoft.com/office/officeart/2005/8/layout/lProcess3"/>
    <dgm:cxn modelId="{C1A86501-D59E-4766-87C5-DD05FB94AC6F}" type="presParOf" srcId="{E7A647F4-4590-4991-AB31-9BD8E2BB6ACC}" destId="{66E67ECC-DEA3-493A-994B-46CD735C015D}" srcOrd="2" destOrd="0" presId="urn:microsoft.com/office/officeart/2005/8/layout/lProcess3"/>
    <dgm:cxn modelId="{4B26D83A-C05F-4332-B451-E7636C971CCC}" type="presParOf" srcId="{E7A647F4-4590-4991-AB31-9BD8E2BB6ACC}" destId="{D208141D-E3E6-471F-A1F0-CAE4BC36BDC1}" srcOrd="3" destOrd="0" presId="urn:microsoft.com/office/officeart/2005/8/layout/lProcess3"/>
    <dgm:cxn modelId="{5CC021C8-258B-4F30-896D-4D6D69BEBC5C}" type="presParOf" srcId="{E7A647F4-4590-4991-AB31-9BD8E2BB6ACC}" destId="{DF7427F5-7420-4EB8-ADE0-5EC49545883A}"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7DBC4A-2976-4801-9C05-3435B60DA982}">
      <dsp:nvSpPr>
        <dsp:cNvPr id="0" name=""/>
        <dsp:cNvSpPr/>
      </dsp:nvSpPr>
      <dsp:spPr>
        <a:xfrm>
          <a:off x="5348888" y="1341239"/>
          <a:ext cx="4587274" cy="318455"/>
        </a:xfrm>
        <a:custGeom>
          <a:avLst/>
          <a:gdLst/>
          <a:ahLst/>
          <a:cxnLst/>
          <a:rect l="0" t="0" r="0" b="0"/>
          <a:pathLst>
            <a:path>
              <a:moveTo>
                <a:pt x="0" y="0"/>
              </a:moveTo>
              <a:lnTo>
                <a:pt x="0" y="159227"/>
              </a:lnTo>
              <a:lnTo>
                <a:pt x="4587274" y="159227"/>
              </a:lnTo>
              <a:lnTo>
                <a:pt x="4587274"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A09DED-A230-4D57-9CD8-BEAADF8194E7}">
      <dsp:nvSpPr>
        <dsp:cNvPr id="0" name=""/>
        <dsp:cNvSpPr/>
      </dsp:nvSpPr>
      <dsp:spPr>
        <a:xfrm>
          <a:off x="7494671" y="2417922"/>
          <a:ext cx="227468" cy="697568"/>
        </a:xfrm>
        <a:custGeom>
          <a:avLst/>
          <a:gdLst/>
          <a:ahLst/>
          <a:cxnLst/>
          <a:rect l="0" t="0" r="0" b="0"/>
          <a:pathLst>
            <a:path>
              <a:moveTo>
                <a:pt x="0" y="0"/>
              </a:moveTo>
              <a:lnTo>
                <a:pt x="0" y="697568"/>
              </a:lnTo>
              <a:lnTo>
                <a:pt x="227468" y="6975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46607E-3635-467A-96D8-3155504F6531}">
      <dsp:nvSpPr>
        <dsp:cNvPr id="0" name=""/>
        <dsp:cNvSpPr/>
      </dsp:nvSpPr>
      <dsp:spPr>
        <a:xfrm>
          <a:off x="5348888" y="1341239"/>
          <a:ext cx="2752364" cy="318455"/>
        </a:xfrm>
        <a:custGeom>
          <a:avLst/>
          <a:gdLst/>
          <a:ahLst/>
          <a:cxnLst/>
          <a:rect l="0" t="0" r="0" b="0"/>
          <a:pathLst>
            <a:path>
              <a:moveTo>
                <a:pt x="0" y="0"/>
              </a:moveTo>
              <a:lnTo>
                <a:pt x="0" y="159227"/>
              </a:lnTo>
              <a:lnTo>
                <a:pt x="2752364" y="159227"/>
              </a:lnTo>
              <a:lnTo>
                <a:pt x="2752364"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CCA535-1973-4420-BB8C-47B719E34219}">
      <dsp:nvSpPr>
        <dsp:cNvPr id="0" name=""/>
        <dsp:cNvSpPr/>
      </dsp:nvSpPr>
      <dsp:spPr>
        <a:xfrm>
          <a:off x="5659761" y="2417922"/>
          <a:ext cx="227468" cy="697568"/>
        </a:xfrm>
        <a:custGeom>
          <a:avLst/>
          <a:gdLst/>
          <a:ahLst/>
          <a:cxnLst/>
          <a:rect l="0" t="0" r="0" b="0"/>
          <a:pathLst>
            <a:path>
              <a:moveTo>
                <a:pt x="0" y="0"/>
              </a:moveTo>
              <a:lnTo>
                <a:pt x="0" y="697568"/>
              </a:lnTo>
              <a:lnTo>
                <a:pt x="227468" y="6975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168384-297C-4E19-9F9B-D8667E819515}">
      <dsp:nvSpPr>
        <dsp:cNvPr id="0" name=""/>
        <dsp:cNvSpPr/>
      </dsp:nvSpPr>
      <dsp:spPr>
        <a:xfrm>
          <a:off x="5348888" y="1341239"/>
          <a:ext cx="917454" cy="318455"/>
        </a:xfrm>
        <a:custGeom>
          <a:avLst/>
          <a:gdLst/>
          <a:ahLst/>
          <a:cxnLst/>
          <a:rect l="0" t="0" r="0" b="0"/>
          <a:pathLst>
            <a:path>
              <a:moveTo>
                <a:pt x="0" y="0"/>
              </a:moveTo>
              <a:lnTo>
                <a:pt x="0" y="159227"/>
              </a:lnTo>
              <a:lnTo>
                <a:pt x="917454" y="159227"/>
              </a:lnTo>
              <a:lnTo>
                <a:pt x="917454"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C7D261-D5E7-4163-91C9-5EAE8EE52C83}">
      <dsp:nvSpPr>
        <dsp:cNvPr id="0" name=""/>
        <dsp:cNvSpPr/>
      </dsp:nvSpPr>
      <dsp:spPr>
        <a:xfrm>
          <a:off x="3824851" y="2417922"/>
          <a:ext cx="227468" cy="697568"/>
        </a:xfrm>
        <a:custGeom>
          <a:avLst/>
          <a:gdLst/>
          <a:ahLst/>
          <a:cxnLst/>
          <a:rect l="0" t="0" r="0" b="0"/>
          <a:pathLst>
            <a:path>
              <a:moveTo>
                <a:pt x="0" y="0"/>
              </a:moveTo>
              <a:lnTo>
                <a:pt x="0" y="697568"/>
              </a:lnTo>
              <a:lnTo>
                <a:pt x="227468" y="6975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C77914-45BE-4B42-9208-B9DC8AD7C9CF}">
      <dsp:nvSpPr>
        <dsp:cNvPr id="0" name=""/>
        <dsp:cNvSpPr/>
      </dsp:nvSpPr>
      <dsp:spPr>
        <a:xfrm>
          <a:off x="4431433" y="1341239"/>
          <a:ext cx="917454" cy="318455"/>
        </a:xfrm>
        <a:custGeom>
          <a:avLst/>
          <a:gdLst/>
          <a:ahLst/>
          <a:cxnLst/>
          <a:rect l="0" t="0" r="0" b="0"/>
          <a:pathLst>
            <a:path>
              <a:moveTo>
                <a:pt x="917454" y="0"/>
              </a:moveTo>
              <a:lnTo>
                <a:pt x="917454" y="159227"/>
              </a:lnTo>
              <a:lnTo>
                <a:pt x="0" y="159227"/>
              </a:lnTo>
              <a:lnTo>
                <a:pt x="0"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3A1D2E-F9ED-4E99-81EF-A209471F96D0}">
      <dsp:nvSpPr>
        <dsp:cNvPr id="0" name=""/>
        <dsp:cNvSpPr/>
      </dsp:nvSpPr>
      <dsp:spPr>
        <a:xfrm>
          <a:off x="2596523" y="1341239"/>
          <a:ext cx="2752364" cy="318455"/>
        </a:xfrm>
        <a:custGeom>
          <a:avLst/>
          <a:gdLst/>
          <a:ahLst/>
          <a:cxnLst/>
          <a:rect l="0" t="0" r="0" b="0"/>
          <a:pathLst>
            <a:path>
              <a:moveTo>
                <a:pt x="2752364" y="0"/>
              </a:moveTo>
              <a:lnTo>
                <a:pt x="2752364" y="159227"/>
              </a:lnTo>
              <a:lnTo>
                <a:pt x="0" y="159227"/>
              </a:lnTo>
              <a:lnTo>
                <a:pt x="0"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95BCD9-81E3-4113-B281-C2441FD8DC4A}">
      <dsp:nvSpPr>
        <dsp:cNvPr id="0" name=""/>
        <dsp:cNvSpPr/>
      </dsp:nvSpPr>
      <dsp:spPr>
        <a:xfrm>
          <a:off x="155032" y="2417922"/>
          <a:ext cx="227468" cy="2850934"/>
        </a:xfrm>
        <a:custGeom>
          <a:avLst/>
          <a:gdLst/>
          <a:ahLst/>
          <a:cxnLst/>
          <a:rect l="0" t="0" r="0" b="0"/>
          <a:pathLst>
            <a:path>
              <a:moveTo>
                <a:pt x="0" y="0"/>
              </a:moveTo>
              <a:lnTo>
                <a:pt x="0" y="2850934"/>
              </a:lnTo>
              <a:lnTo>
                <a:pt x="227468" y="28509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0A3E9E-89F4-4DCD-9DBF-81BAABF0FE78}">
      <dsp:nvSpPr>
        <dsp:cNvPr id="0" name=""/>
        <dsp:cNvSpPr/>
      </dsp:nvSpPr>
      <dsp:spPr>
        <a:xfrm>
          <a:off x="155032" y="2417922"/>
          <a:ext cx="227468" cy="1774251"/>
        </a:xfrm>
        <a:custGeom>
          <a:avLst/>
          <a:gdLst/>
          <a:ahLst/>
          <a:cxnLst/>
          <a:rect l="0" t="0" r="0" b="0"/>
          <a:pathLst>
            <a:path>
              <a:moveTo>
                <a:pt x="0" y="0"/>
              </a:moveTo>
              <a:lnTo>
                <a:pt x="0" y="1774251"/>
              </a:lnTo>
              <a:lnTo>
                <a:pt x="227468" y="177425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398B7B-6DF6-467E-B31E-50310199CA4C}">
      <dsp:nvSpPr>
        <dsp:cNvPr id="0" name=""/>
        <dsp:cNvSpPr/>
      </dsp:nvSpPr>
      <dsp:spPr>
        <a:xfrm>
          <a:off x="155032" y="2417922"/>
          <a:ext cx="227468" cy="697568"/>
        </a:xfrm>
        <a:custGeom>
          <a:avLst/>
          <a:gdLst/>
          <a:ahLst/>
          <a:cxnLst/>
          <a:rect l="0" t="0" r="0" b="0"/>
          <a:pathLst>
            <a:path>
              <a:moveTo>
                <a:pt x="0" y="0"/>
              </a:moveTo>
              <a:lnTo>
                <a:pt x="0" y="697568"/>
              </a:lnTo>
              <a:lnTo>
                <a:pt x="227468" y="6975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F13DB2-BF2C-4624-95FD-D7629D288277}">
      <dsp:nvSpPr>
        <dsp:cNvPr id="0" name=""/>
        <dsp:cNvSpPr/>
      </dsp:nvSpPr>
      <dsp:spPr>
        <a:xfrm>
          <a:off x="761614" y="1341239"/>
          <a:ext cx="4587274" cy="318455"/>
        </a:xfrm>
        <a:custGeom>
          <a:avLst/>
          <a:gdLst/>
          <a:ahLst/>
          <a:cxnLst/>
          <a:rect l="0" t="0" r="0" b="0"/>
          <a:pathLst>
            <a:path>
              <a:moveTo>
                <a:pt x="4587274" y="0"/>
              </a:moveTo>
              <a:lnTo>
                <a:pt x="4587274" y="159227"/>
              </a:lnTo>
              <a:lnTo>
                <a:pt x="0" y="159227"/>
              </a:lnTo>
              <a:lnTo>
                <a:pt x="0" y="318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495366-8A8E-4A49-813C-40CA368A90AB}">
      <dsp:nvSpPr>
        <dsp:cNvPr id="0" name=""/>
        <dsp:cNvSpPr/>
      </dsp:nvSpPr>
      <dsp:spPr>
        <a:xfrm>
          <a:off x="4590661" y="583012"/>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Lindsay Nelson Virtual School Head (full-time)</a:t>
          </a:r>
        </a:p>
      </dsp:txBody>
      <dsp:txXfrm>
        <a:off x="4590661" y="583012"/>
        <a:ext cx="1516454" cy="758227"/>
      </dsp:txXfrm>
    </dsp:sp>
    <dsp:sp modelId="{62FAFEC1-05C6-41F2-9930-BD532CC6CBC0}">
      <dsp:nvSpPr>
        <dsp:cNvPr id="0" name=""/>
        <dsp:cNvSpPr/>
      </dsp:nvSpPr>
      <dsp:spPr>
        <a:xfrm>
          <a:off x="3387"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Catherine Hobday</a:t>
          </a:r>
        </a:p>
        <a:p>
          <a:pPr marL="0" lvl="0" indent="0" algn="ctr" defTabSz="622300">
            <a:lnSpc>
              <a:spcPct val="90000"/>
            </a:lnSpc>
            <a:spcBef>
              <a:spcPct val="0"/>
            </a:spcBef>
            <a:spcAft>
              <a:spcPct val="35000"/>
            </a:spcAft>
            <a:buNone/>
          </a:pPr>
          <a:r>
            <a:rPr lang="en-GB" sz="1400" kern="1200" dirty="0"/>
            <a:t>Virtual School Deputy Head</a:t>
          </a:r>
        </a:p>
      </dsp:txBody>
      <dsp:txXfrm>
        <a:off x="3387" y="1659695"/>
        <a:ext cx="1516454" cy="758227"/>
      </dsp:txXfrm>
    </dsp:sp>
    <dsp:sp modelId="{F399B67E-5D26-4F99-9E46-6067C3C1ECE2}">
      <dsp:nvSpPr>
        <dsp:cNvPr id="0" name=""/>
        <dsp:cNvSpPr/>
      </dsp:nvSpPr>
      <dsp:spPr>
        <a:xfrm>
          <a:off x="382500" y="2736377"/>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Kim Young </a:t>
          </a:r>
        </a:p>
        <a:p>
          <a:pPr marL="0" lvl="0" indent="0" algn="ctr" defTabSz="622300">
            <a:lnSpc>
              <a:spcPct val="90000"/>
            </a:lnSpc>
            <a:spcBef>
              <a:spcPct val="0"/>
            </a:spcBef>
            <a:spcAft>
              <a:spcPct val="35000"/>
            </a:spcAft>
            <a:buNone/>
          </a:pPr>
          <a:r>
            <a:rPr lang="en-GB" sz="1400" kern="1200" dirty="0"/>
            <a:t>Primary PEP Lead (full-time)</a:t>
          </a:r>
        </a:p>
      </dsp:txBody>
      <dsp:txXfrm>
        <a:off x="382500" y="2736377"/>
        <a:ext cx="1516454" cy="758227"/>
      </dsp:txXfrm>
    </dsp:sp>
    <dsp:sp modelId="{08F6B867-0BAB-4156-ADF6-A0F794BE0809}">
      <dsp:nvSpPr>
        <dsp:cNvPr id="0" name=""/>
        <dsp:cNvSpPr/>
      </dsp:nvSpPr>
      <dsp:spPr>
        <a:xfrm>
          <a:off x="382500" y="3813060"/>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Gill Bentham</a:t>
          </a:r>
        </a:p>
        <a:p>
          <a:pPr marL="0" lvl="0" indent="0" algn="ctr" defTabSz="622300">
            <a:lnSpc>
              <a:spcPct val="90000"/>
            </a:lnSpc>
            <a:spcBef>
              <a:spcPct val="0"/>
            </a:spcBef>
            <a:spcAft>
              <a:spcPct val="35000"/>
            </a:spcAft>
            <a:buNone/>
          </a:pPr>
          <a:r>
            <a:rPr lang="en-GB" sz="1400" kern="1200" dirty="0"/>
            <a:t>Secondary PEP Lead (full-time) </a:t>
          </a:r>
        </a:p>
      </dsp:txBody>
      <dsp:txXfrm>
        <a:off x="382500" y="3813060"/>
        <a:ext cx="1516454" cy="758227"/>
      </dsp:txXfrm>
    </dsp:sp>
    <dsp:sp modelId="{5701A07A-B526-4C2C-B8C1-F8DFF5DCAB37}">
      <dsp:nvSpPr>
        <dsp:cNvPr id="0" name=""/>
        <dsp:cNvSpPr/>
      </dsp:nvSpPr>
      <dsp:spPr>
        <a:xfrm>
          <a:off x="382500" y="4889743"/>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Debbie Selby Post-16 Advisor (full-time)</a:t>
          </a:r>
        </a:p>
      </dsp:txBody>
      <dsp:txXfrm>
        <a:off x="382500" y="4889743"/>
        <a:ext cx="1516454" cy="758227"/>
      </dsp:txXfrm>
    </dsp:sp>
    <dsp:sp modelId="{46DD064D-A318-45D5-887A-6ACB8548641C}">
      <dsp:nvSpPr>
        <dsp:cNvPr id="0" name=""/>
        <dsp:cNvSpPr/>
      </dsp:nvSpPr>
      <dsp:spPr>
        <a:xfrm>
          <a:off x="1838296"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Alexis Holt-Garner</a:t>
          </a:r>
        </a:p>
        <a:p>
          <a:pPr marL="0" lvl="0" indent="0" algn="ctr" defTabSz="622300">
            <a:lnSpc>
              <a:spcPct val="90000"/>
            </a:lnSpc>
            <a:spcBef>
              <a:spcPct val="0"/>
            </a:spcBef>
            <a:spcAft>
              <a:spcPct val="35000"/>
            </a:spcAft>
            <a:buNone/>
          </a:pPr>
          <a:r>
            <a:rPr lang="en-GB" sz="1400" kern="1200" dirty="0"/>
            <a:t>SEND Lead</a:t>
          </a:r>
        </a:p>
      </dsp:txBody>
      <dsp:txXfrm>
        <a:off x="1838296" y="1659695"/>
        <a:ext cx="1516454" cy="758227"/>
      </dsp:txXfrm>
    </dsp:sp>
    <dsp:sp modelId="{C7D88831-7886-4E6F-A26F-FFA80BE121AB}">
      <dsp:nvSpPr>
        <dsp:cNvPr id="0" name=""/>
        <dsp:cNvSpPr/>
      </dsp:nvSpPr>
      <dsp:spPr>
        <a:xfrm>
          <a:off x="3673206"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Jane Westhead</a:t>
          </a:r>
        </a:p>
        <a:p>
          <a:pPr marL="0" lvl="0" indent="0" algn="ctr" defTabSz="622300">
            <a:lnSpc>
              <a:spcPct val="90000"/>
            </a:lnSpc>
            <a:spcBef>
              <a:spcPct val="0"/>
            </a:spcBef>
            <a:spcAft>
              <a:spcPct val="35000"/>
            </a:spcAft>
            <a:buNone/>
          </a:pPr>
          <a:r>
            <a:rPr lang="en-GB" sz="1400" kern="1200" dirty="0"/>
            <a:t>Previously Looked after Lead (2 days)</a:t>
          </a:r>
        </a:p>
      </dsp:txBody>
      <dsp:txXfrm>
        <a:off x="3673206" y="1659695"/>
        <a:ext cx="1516454" cy="758227"/>
      </dsp:txXfrm>
    </dsp:sp>
    <dsp:sp modelId="{34059195-C2DA-424D-8D0D-A346AC25966D}">
      <dsp:nvSpPr>
        <dsp:cNvPr id="0" name=""/>
        <dsp:cNvSpPr/>
      </dsp:nvSpPr>
      <dsp:spPr>
        <a:xfrm>
          <a:off x="4052320" y="2736377"/>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a:t>Education Opportunities Lead (3 days)</a:t>
          </a:r>
        </a:p>
      </dsp:txBody>
      <dsp:txXfrm>
        <a:off x="4052320" y="2736377"/>
        <a:ext cx="1516454" cy="758227"/>
      </dsp:txXfrm>
    </dsp:sp>
    <dsp:sp modelId="{0EE77068-F9F2-4D8B-A0AD-8149874E15A5}">
      <dsp:nvSpPr>
        <dsp:cNvPr id="0" name=""/>
        <dsp:cNvSpPr/>
      </dsp:nvSpPr>
      <dsp:spPr>
        <a:xfrm>
          <a:off x="5508116"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Vicky Lever Early-Years Advisor (2 days)</a:t>
          </a:r>
        </a:p>
      </dsp:txBody>
      <dsp:txXfrm>
        <a:off x="5508116" y="1659695"/>
        <a:ext cx="1516454" cy="758227"/>
      </dsp:txXfrm>
    </dsp:sp>
    <dsp:sp modelId="{64D641AB-A1AB-4D83-9A71-E9879B471068}">
      <dsp:nvSpPr>
        <dsp:cNvPr id="0" name=""/>
        <dsp:cNvSpPr/>
      </dsp:nvSpPr>
      <dsp:spPr>
        <a:xfrm>
          <a:off x="5887229" y="2736377"/>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a:t>Well-being mentor (3 days)</a:t>
          </a:r>
        </a:p>
      </dsp:txBody>
      <dsp:txXfrm>
        <a:off x="5887229" y="2736377"/>
        <a:ext cx="1516454" cy="758227"/>
      </dsp:txXfrm>
    </dsp:sp>
    <dsp:sp modelId="{AE9685EE-2B76-42A6-BDAE-EA3F00211E3D}">
      <dsp:nvSpPr>
        <dsp:cNvPr id="0" name=""/>
        <dsp:cNvSpPr/>
      </dsp:nvSpPr>
      <dsp:spPr>
        <a:xfrm>
          <a:off x="7343025"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Billy Vanden</a:t>
          </a:r>
        </a:p>
        <a:p>
          <a:pPr marL="0" lvl="0" indent="0" algn="ctr" defTabSz="622300">
            <a:lnSpc>
              <a:spcPct val="90000"/>
            </a:lnSpc>
            <a:spcBef>
              <a:spcPct val="0"/>
            </a:spcBef>
            <a:spcAft>
              <a:spcPct val="35000"/>
            </a:spcAft>
            <a:buNone/>
          </a:pPr>
          <a:r>
            <a:rPr lang="en-GB" sz="1400" kern="1200" dirty="0"/>
            <a:t>Transitions Lead (2 days)</a:t>
          </a:r>
        </a:p>
      </dsp:txBody>
      <dsp:txXfrm>
        <a:off x="7343025" y="1659695"/>
        <a:ext cx="1516454" cy="758227"/>
      </dsp:txXfrm>
    </dsp:sp>
    <dsp:sp modelId="{8E837281-AAD2-46C2-9F14-F7ABA0304C35}">
      <dsp:nvSpPr>
        <dsp:cNvPr id="0" name=""/>
        <dsp:cNvSpPr/>
      </dsp:nvSpPr>
      <dsp:spPr>
        <a:xfrm>
          <a:off x="7722139" y="2736377"/>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a:t>Key Stage 4 mentor (3 days)</a:t>
          </a:r>
        </a:p>
      </dsp:txBody>
      <dsp:txXfrm>
        <a:off x="7722139" y="2736377"/>
        <a:ext cx="1516454" cy="758227"/>
      </dsp:txXfrm>
    </dsp:sp>
    <dsp:sp modelId="{80CBF6B2-8CAF-4164-9AA7-01FADB03DA97}">
      <dsp:nvSpPr>
        <dsp:cNvPr id="0" name=""/>
        <dsp:cNvSpPr/>
      </dsp:nvSpPr>
      <dsp:spPr>
        <a:xfrm>
          <a:off x="9177935" y="1659695"/>
          <a:ext cx="1516454" cy="7582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Dr Julie Alfrey</a:t>
          </a:r>
        </a:p>
        <a:p>
          <a:pPr marL="0" lvl="0" indent="0" algn="ctr" defTabSz="622300">
            <a:lnSpc>
              <a:spcPct val="90000"/>
            </a:lnSpc>
            <a:spcBef>
              <a:spcPct val="0"/>
            </a:spcBef>
            <a:spcAft>
              <a:spcPct val="35000"/>
            </a:spcAft>
            <a:buNone/>
          </a:pPr>
          <a:r>
            <a:rPr lang="en-GB" sz="1400" kern="1200" dirty="0"/>
            <a:t>Education Psychologist (3 days)</a:t>
          </a:r>
        </a:p>
      </dsp:txBody>
      <dsp:txXfrm>
        <a:off x="9177935" y="1659695"/>
        <a:ext cx="1516454" cy="7582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56F669-BE71-4142-BEFF-3490ACBB552F}">
      <dsp:nvSpPr>
        <dsp:cNvPr id="0" name=""/>
        <dsp:cNvSpPr/>
      </dsp:nvSpPr>
      <dsp:spPr>
        <a:xfrm>
          <a:off x="4653055" y="1635484"/>
          <a:ext cx="2078771" cy="1798221"/>
        </a:xfrm>
        <a:prstGeom prst="hexagon">
          <a:avLst>
            <a:gd name="adj" fmla="val 28570"/>
            <a:gd name="vf" fmla="val 115470"/>
          </a:avLst>
        </a:prstGeom>
        <a:solidFill>
          <a:srgbClr val="00B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altLang="en-US" sz="1300" kern="1200" dirty="0"/>
            <a:t>You understand the child’s education experience and need, even if you haven’t met the child. </a:t>
          </a:r>
          <a:endParaRPr lang="en-US" sz="1300" kern="1200" dirty="0"/>
        </a:p>
      </dsp:txBody>
      <dsp:txXfrm>
        <a:off x="4997536" y="1933474"/>
        <a:ext cx="1389809" cy="1202241"/>
      </dsp:txXfrm>
    </dsp:sp>
    <dsp:sp modelId="{9D718BA2-04F7-4B1D-9FA9-B7F9776AB773}">
      <dsp:nvSpPr>
        <dsp:cNvPr id="0" name=""/>
        <dsp:cNvSpPr/>
      </dsp:nvSpPr>
      <dsp:spPr>
        <a:xfrm>
          <a:off x="5954765" y="775156"/>
          <a:ext cx="784314" cy="675790"/>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A63E5A1B-122E-47B5-B46F-6FB9B30759D1}">
      <dsp:nvSpPr>
        <dsp:cNvPr id="0" name=""/>
        <dsp:cNvSpPr/>
      </dsp:nvSpPr>
      <dsp:spPr>
        <a:xfrm>
          <a:off x="4844540" y="0"/>
          <a:ext cx="1703538" cy="1473761"/>
        </a:xfrm>
        <a:prstGeom prst="hexagon">
          <a:avLst>
            <a:gd name="adj" fmla="val 28570"/>
            <a:gd name="vf" fmla="val 115470"/>
          </a:avLst>
        </a:prstGeom>
        <a:solidFill>
          <a:schemeClr val="accent1"/>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altLang="en-US" sz="1300" kern="1200" dirty="0"/>
            <a:t>The targets are SMART</a:t>
          </a:r>
          <a:endParaRPr lang="en-US" sz="1300" kern="1200" dirty="0"/>
        </a:p>
      </dsp:txBody>
      <dsp:txXfrm>
        <a:off x="5126853" y="244234"/>
        <a:ext cx="1138912" cy="985293"/>
      </dsp:txXfrm>
    </dsp:sp>
    <dsp:sp modelId="{3057495D-CA15-4FA5-8FB7-79C703914030}">
      <dsp:nvSpPr>
        <dsp:cNvPr id="0" name=""/>
        <dsp:cNvSpPr/>
      </dsp:nvSpPr>
      <dsp:spPr>
        <a:xfrm>
          <a:off x="6870121" y="2038525"/>
          <a:ext cx="784314" cy="675790"/>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79A803D6-A1F6-467B-A420-513FB5CCA35B}">
      <dsp:nvSpPr>
        <dsp:cNvPr id="0" name=""/>
        <dsp:cNvSpPr/>
      </dsp:nvSpPr>
      <dsp:spPr>
        <a:xfrm>
          <a:off x="6406883" y="906462"/>
          <a:ext cx="1703538" cy="1473761"/>
        </a:xfrm>
        <a:prstGeom prst="hexagon">
          <a:avLst>
            <a:gd name="adj" fmla="val 28570"/>
            <a:gd name="vf" fmla="val 115470"/>
          </a:avLst>
        </a:prstGeom>
        <a:solidFill>
          <a:srgbClr val="0099FF"/>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altLang="en-US" sz="1300" kern="1200" dirty="0"/>
            <a:t>The Child’s voice is evident throughout</a:t>
          </a:r>
          <a:endParaRPr lang="en-US" sz="1300" kern="1200" dirty="0"/>
        </a:p>
      </dsp:txBody>
      <dsp:txXfrm>
        <a:off x="6689196" y="1150696"/>
        <a:ext cx="1138912" cy="985293"/>
      </dsp:txXfrm>
    </dsp:sp>
    <dsp:sp modelId="{EBD9CA3C-1FCF-4660-B177-8144A2DDF61B}">
      <dsp:nvSpPr>
        <dsp:cNvPr id="0" name=""/>
        <dsp:cNvSpPr/>
      </dsp:nvSpPr>
      <dsp:spPr>
        <a:xfrm>
          <a:off x="6234256" y="3464631"/>
          <a:ext cx="784314" cy="675790"/>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61107C3A-9833-416A-AE86-7E679BD5CA20}">
      <dsp:nvSpPr>
        <dsp:cNvPr id="0" name=""/>
        <dsp:cNvSpPr/>
      </dsp:nvSpPr>
      <dsp:spPr>
        <a:xfrm>
          <a:off x="6406883" y="2688460"/>
          <a:ext cx="1703538" cy="1473761"/>
        </a:xfrm>
        <a:prstGeom prst="hexagon">
          <a:avLst>
            <a:gd name="adj" fmla="val 28570"/>
            <a:gd name="vf" fmla="val 115470"/>
          </a:avLst>
        </a:prstGeom>
        <a:solidFill>
          <a:srgbClr val="FFC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altLang="en-US" sz="1300" kern="1200" dirty="0"/>
            <a:t>Everyone's roles are defined</a:t>
          </a:r>
          <a:endParaRPr lang="en-US" sz="1300" kern="1200" dirty="0"/>
        </a:p>
      </dsp:txBody>
      <dsp:txXfrm>
        <a:off x="6689196" y="2932694"/>
        <a:ext cx="1138912" cy="985293"/>
      </dsp:txXfrm>
    </dsp:sp>
    <dsp:sp modelId="{18D13AE4-DC99-4B61-B885-6C475D94FAD1}">
      <dsp:nvSpPr>
        <dsp:cNvPr id="0" name=""/>
        <dsp:cNvSpPr/>
      </dsp:nvSpPr>
      <dsp:spPr>
        <a:xfrm>
          <a:off x="4656923" y="3612666"/>
          <a:ext cx="784314" cy="675790"/>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5A7126A6-2FCA-4DD9-9876-2CE6E409F847}">
      <dsp:nvSpPr>
        <dsp:cNvPr id="0" name=""/>
        <dsp:cNvSpPr/>
      </dsp:nvSpPr>
      <dsp:spPr>
        <a:xfrm>
          <a:off x="4844540" y="3595936"/>
          <a:ext cx="1703538" cy="1473761"/>
        </a:xfrm>
        <a:prstGeom prst="hexagon">
          <a:avLst>
            <a:gd name="adj" fmla="val 28570"/>
            <a:gd name="vf" fmla="val 115470"/>
          </a:avLst>
        </a:prstGeom>
        <a:solidFill>
          <a:srgbClr val="7030A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t>The paperwork is complete</a:t>
          </a:r>
        </a:p>
      </dsp:txBody>
      <dsp:txXfrm>
        <a:off x="5126853" y="3840170"/>
        <a:ext cx="1138912" cy="985293"/>
      </dsp:txXfrm>
    </dsp:sp>
    <dsp:sp modelId="{388B8A04-B921-4B5C-B7CF-4B608441ED54}">
      <dsp:nvSpPr>
        <dsp:cNvPr id="0" name=""/>
        <dsp:cNvSpPr/>
      </dsp:nvSpPr>
      <dsp:spPr>
        <a:xfrm>
          <a:off x="3726577" y="2349805"/>
          <a:ext cx="784314" cy="675790"/>
        </a:xfrm>
        <a:prstGeom prst="hexagon">
          <a:avLst>
            <a:gd name="adj" fmla="val 28900"/>
            <a:gd name="vf" fmla="val 115470"/>
          </a:avLst>
        </a:prstGeom>
        <a:gradFill rotWithShape="0">
          <a:gsLst>
            <a:gs pos="0">
              <a:schemeClr val="accent3">
                <a:tint val="40000"/>
                <a:hueOff val="0"/>
                <a:satOff val="0"/>
                <a:lumOff val="0"/>
                <a:alphaOff val="0"/>
                <a:satMod val="103000"/>
                <a:lumMod val="102000"/>
                <a:tint val="94000"/>
              </a:schemeClr>
            </a:gs>
            <a:gs pos="50000">
              <a:schemeClr val="accent3">
                <a:tint val="40000"/>
                <a:hueOff val="0"/>
                <a:satOff val="0"/>
                <a:lumOff val="0"/>
                <a:alphaOff val="0"/>
                <a:satMod val="110000"/>
                <a:lumMod val="100000"/>
                <a:shade val="100000"/>
              </a:schemeClr>
            </a:gs>
            <a:gs pos="100000">
              <a:schemeClr val="accent3">
                <a:tint val="40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AE30ABD8-B0A1-4857-869C-DAF27F9B7792}">
      <dsp:nvSpPr>
        <dsp:cNvPr id="0" name=""/>
        <dsp:cNvSpPr/>
      </dsp:nvSpPr>
      <dsp:spPr>
        <a:xfrm>
          <a:off x="3274944" y="2689474"/>
          <a:ext cx="1703538" cy="1473761"/>
        </a:xfrm>
        <a:prstGeom prst="hexagon">
          <a:avLst>
            <a:gd name="adj" fmla="val 28570"/>
            <a:gd name="vf" fmla="val 115470"/>
          </a:avLst>
        </a:prstGeom>
        <a:solidFill>
          <a:schemeClr val="accent1">
            <a:lumMod val="60000"/>
            <a:lumOff val="4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t>It is a working evolving document</a:t>
          </a:r>
        </a:p>
      </dsp:txBody>
      <dsp:txXfrm>
        <a:off x="3557257" y="2933708"/>
        <a:ext cx="1138912" cy="985293"/>
      </dsp:txXfrm>
    </dsp:sp>
    <dsp:sp modelId="{A2E5933B-76D7-4540-9DFB-7AEBB3EB48CB}">
      <dsp:nvSpPr>
        <dsp:cNvPr id="0" name=""/>
        <dsp:cNvSpPr/>
      </dsp:nvSpPr>
      <dsp:spPr>
        <a:xfrm>
          <a:off x="3274944" y="904434"/>
          <a:ext cx="1703538" cy="1473761"/>
        </a:xfrm>
        <a:prstGeom prst="hexagon">
          <a:avLst>
            <a:gd name="adj" fmla="val 28570"/>
            <a:gd name="vf" fmla="val 115470"/>
          </a:avLst>
        </a:prstGeom>
        <a:solidFill>
          <a:srgbClr val="FF00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t>It contains lots of individual detail</a:t>
          </a:r>
        </a:p>
      </dsp:txBody>
      <dsp:txXfrm>
        <a:off x="3557257" y="1148668"/>
        <a:ext cx="1138912" cy="9852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F03E42-246E-4D60-9257-10AF7AA015E3}">
      <dsp:nvSpPr>
        <dsp:cNvPr id="0" name=""/>
        <dsp:cNvSpPr/>
      </dsp:nvSpPr>
      <dsp:spPr>
        <a:xfrm>
          <a:off x="3024834" y="72"/>
          <a:ext cx="2224934" cy="889973"/>
        </a:xfrm>
        <a:prstGeom prst="chevron">
          <a:avLst/>
        </a:prstGeom>
        <a:solidFill>
          <a:srgbClr val="FF33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3335" rIns="0"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Specific</a:t>
          </a:r>
        </a:p>
      </dsp:txBody>
      <dsp:txXfrm>
        <a:off x="3469821" y="72"/>
        <a:ext cx="1334961" cy="889973"/>
      </dsp:txXfrm>
    </dsp:sp>
    <dsp:sp modelId="{3789BC26-E57E-4992-BD9E-9FA749F76735}">
      <dsp:nvSpPr>
        <dsp:cNvPr id="0" name=""/>
        <dsp:cNvSpPr/>
      </dsp:nvSpPr>
      <dsp:spPr>
        <a:xfrm>
          <a:off x="4960527" y="75719"/>
          <a:ext cx="1846695" cy="738678"/>
        </a:xfrm>
        <a:prstGeom prst="chevron">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Linked to the child’s specific needs</a:t>
          </a:r>
          <a:endParaRPr lang="en-GB" sz="1000" kern="1200" dirty="0"/>
        </a:p>
      </dsp:txBody>
      <dsp:txXfrm>
        <a:off x="5329866" y="75719"/>
        <a:ext cx="1108017" cy="738678"/>
      </dsp:txXfrm>
    </dsp:sp>
    <dsp:sp modelId="{E59E7CA4-751F-43C2-9A4E-B98372498644}">
      <dsp:nvSpPr>
        <dsp:cNvPr id="0" name=""/>
        <dsp:cNvSpPr/>
      </dsp:nvSpPr>
      <dsp:spPr>
        <a:xfrm>
          <a:off x="6548685" y="75719"/>
          <a:ext cx="1846695" cy="738678"/>
        </a:xfrm>
        <a:prstGeom prst="chevron">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Include as much detail as possible</a:t>
          </a:r>
          <a:endParaRPr lang="en-GB" sz="1000" kern="1200" dirty="0"/>
        </a:p>
      </dsp:txBody>
      <dsp:txXfrm>
        <a:off x="6918024" y="75719"/>
        <a:ext cx="1108017" cy="738678"/>
      </dsp:txXfrm>
    </dsp:sp>
    <dsp:sp modelId="{153A29B3-CEEF-45C0-B727-CCC41D5DA16C}">
      <dsp:nvSpPr>
        <dsp:cNvPr id="0" name=""/>
        <dsp:cNvSpPr/>
      </dsp:nvSpPr>
      <dsp:spPr>
        <a:xfrm>
          <a:off x="3024834" y="1014642"/>
          <a:ext cx="2224934" cy="889973"/>
        </a:xfrm>
        <a:prstGeom prst="chevron">
          <a:avLst/>
        </a:prstGeom>
        <a:solidFill>
          <a:srgbClr val="FF99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3335" rIns="0"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Measurable</a:t>
          </a:r>
        </a:p>
      </dsp:txBody>
      <dsp:txXfrm>
        <a:off x="3469821" y="1014642"/>
        <a:ext cx="1334961" cy="889973"/>
      </dsp:txXfrm>
    </dsp:sp>
    <dsp:sp modelId="{A9D2819B-87E9-4B9E-988F-28B8B3B0F5AC}">
      <dsp:nvSpPr>
        <dsp:cNvPr id="0" name=""/>
        <dsp:cNvSpPr/>
      </dsp:nvSpPr>
      <dsp:spPr>
        <a:xfrm>
          <a:off x="4960527" y="1090290"/>
          <a:ext cx="1846695" cy="738678"/>
        </a:xfrm>
        <a:prstGeom prst="chevron">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Make sure you can measure if it is making a difference</a:t>
          </a:r>
          <a:endParaRPr lang="en-GB" sz="1000" kern="1200" dirty="0"/>
        </a:p>
      </dsp:txBody>
      <dsp:txXfrm>
        <a:off x="5329866" y="1090290"/>
        <a:ext cx="1108017" cy="738678"/>
      </dsp:txXfrm>
    </dsp:sp>
    <dsp:sp modelId="{AC42622C-FD9D-4F03-A9B5-BBD9E396290D}">
      <dsp:nvSpPr>
        <dsp:cNvPr id="0" name=""/>
        <dsp:cNvSpPr/>
      </dsp:nvSpPr>
      <dsp:spPr>
        <a:xfrm>
          <a:off x="6548685" y="1090290"/>
          <a:ext cx="1846695" cy="738678"/>
        </a:xfrm>
        <a:prstGeom prst="chevron">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Can you prove impact?</a:t>
          </a:r>
          <a:endParaRPr lang="en-GB" sz="1000" kern="1200" dirty="0"/>
        </a:p>
      </dsp:txBody>
      <dsp:txXfrm>
        <a:off x="6918024" y="1090290"/>
        <a:ext cx="1108017" cy="738678"/>
      </dsp:txXfrm>
    </dsp:sp>
    <dsp:sp modelId="{89ACE2D8-703C-4EEE-B018-F07CBD0E191F}">
      <dsp:nvSpPr>
        <dsp:cNvPr id="0" name=""/>
        <dsp:cNvSpPr/>
      </dsp:nvSpPr>
      <dsp:spPr>
        <a:xfrm>
          <a:off x="3024834" y="2029212"/>
          <a:ext cx="2224934" cy="889973"/>
        </a:xfrm>
        <a:prstGeom prst="chevron">
          <a:avLst/>
        </a:prstGeom>
        <a:solidFill>
          <a:srgbClr val="FFFF0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3335" rIns="0"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Achievable</a:t>
          </a:r>
        </a:p>
      </dsp:txBody>
      <dsp:txXfrm>
        <a:off x="3469821" y="2029212"/>
        <a:ext cx="1334961" cy="889973"/>
      </dsp:txXfrm>
    </dsp:sp>
    <dsp:sp modelId="{7E77675E-5D81-4318-B6FA-074F381DC104}">
      <dsp:nvSpPr>
        <dsp:cNvPr id="0" name=""/>
        <dsp:cNvSpPr/>
      </dsp:nvSpPr>
      <dsp:spPr>
        <a:xfrm>
          <a:off x="4960527" y="2104860"/>
          <a:ext cx="1846695" cy="738678"/>
        </a:xfrm>
        <a:prstGeom prst="chevron">
          <a:avLst/>
        </a:prstGeom>
        <a:solidFill>
          <a:schemeClr val="accent6">
            <a:tint val="40000"/>
            <a:alpha val="90000"/>
            <a:hueOff val="0"/>
            <a:satOff val="0"/>
            <a:lumOff val="0"/>
            <a:alphaOff val="0"/>
          </a:schemeClr>
        </a:solidFill>
        <a:ln w="6350" cap="flat" cmpd="sng" algn="ctr">
          <a:solidFill>
            <a:schemeClr val="accent6">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dirty="0"/>
            <a:t>We need to be ambitious but targets should be within reach. </a:t>
          </a:r>
        </a:p>
      </dsp:txBody>
      <dsp:txXfrm>
        <a:off x="5329866" y="2104860"/>
        <a:ext cx="1108017" cy="738678"/>
      </dsp:txXfrm>
    </dsp:sp>
    <dsp:sp modelId="{9128B454-F94B-4CC2-9821-7562D9FEDD86}">
      <dsp:nvSpPr>
        <dsp:cNvPr id="0" name=""/>
        <dsp:cNvSpPr/>
      </dsp:nvSpPr>
      <dsp:spPr>
        <a:xfrm>
          <a:off x="6548685" y="2104860"/>
          <a:ext cx="1846695" cy="738678"/>
        </a:xfrm>
        <a:prstGeom prst="chevron">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dirty="0"/>
            <a:t>Too far will mean failure</a:t>
          </a:r>
        </a:p>
      </dsp:txBody>
      <dsp:txXfrm>
        <a:off x="6918024" y="2104860"/>
        <a:ext cx="1108017" cy="738678"/>
      </dsp:txXfrm>
    </dsp:sp>
    <dsp:sp modelId="{8C24B84B-35FE-454E-A391-67F1CC09A89D}">
      <dsp:nvSpPr>
        <dsp:cNvPr id="0" name=""/>
        <dsp:cNvSpPr/>
      </dsp:nvSpPr>
      <dsp:spPr>
        <a:xfrm>
          <a:off x="3024834" y="3043782"/>
          <a:ext cx="2224934" cy="889973"/>
        </a:xfrm>
        <a:prstGeom prst="chevron">
          <a:avLst/>
        </a:prstGeom>
        <a:solidFill>
          <a:srgbClr val="33CC33"/>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3335" rIns="0"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Realistic</a:t>
          </a:r>
        </a:p>
      </dsp:txBody>
      <dsp:txXfrm>
        <a:off x="3469821" y="3043782"/>
        <a:ext cx="1334961" cy="889973"/>
      </dsp:txXfrm>
    </dsp:sp>
    <dsp:sp modelId="{BDE1970B-73D7-4304-B057-B7AC98626D6B}">
      <dsp:nvSpPr>
        <dsp:cNvPr id="0" name=""/>
        <dsp:cNvSpPr/>
      </dsp:nvSpPr>
      <dsp:spPr>
        <a:xfrm>
          <a:off x="4960527" y="3119430"/>
          <a:ext cx="1846695" cy="738678"/>
        </a:xfrm>
        <a:prstGeom prst="chevron">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Can they make the targets with the resources available?</a:t>
          </a:r>
          <a:endParaRPr lang="en-GB" sz="1000" kern="1200" dirty="0"/>
        </a:p>
      </dsp:txBody>
      <dsp:txXfrm>
        <a:off x="5329866" y="3119430"/>
        <a:ext cx="1108017" cy="738678"/>
      </dsp:txXfrm>
    </dsp:sp>
    <dsp:sp modelId="{7627AD6E-5D6D-4AF5-B214-98A2132B80C5}">
      <dsp:nvSpPr>
        <dsp:cNvPr id="0" name=""/>
        <dsp:cNvSpPr/>
      </dsp:nvSpPr>
      <dsp:spPr>
        <a:xfrm>
          <a:off x="6513540" y="3125613"/>
          <a:ext cx="1846695" cy="738678"/>
        </a:xfrm>
        <a:prstGeom prst="chevron">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Have they made any progress in this area so far?</a:t>
          </a:r>
          <a:endParaRPr lang="en-GB" sz="1000" kern="1200" dirty="0"/>
        </a:p>
      </dsp:txBody>
      <dsp:txXfrm>
        <a:off x="6882879" y="3125613"/>
        <a:ext cx="1108017" cy="738678"/>
      </dsp:txXfrm>
    </dsp:sp>
    <dsp:sp modelId="{4C2B6C17-4B31-4506-8035-7BEEBDD63523}">
      <dsp:nvSpPr>
        <dsp:cNvPr id="0" name=""/>
        <dsp:cNvSpPr/>
      </dsp:nvSpPr>
      <dsp:spPr>
        <a:xfrm>
          <a:off x="3024834" y="4058352"/>
          <a:ext cx="2224934" cy="889973"/>
        </a:xfrm>
        <a:prstGeom prst="chevron">
          <a:avLst/>
        </a:prstGeom>
        <a:solidFill>
          <a:srgbClr val="0099FF"/>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3335" rIns="0"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Time Limited</a:t>
          </a:r>
        </a:p>
      </dsp:txBody>
      <dsp:txXfrm>
        <a:off x="3469821" y="4058352"/>
        <a:ext cx="1334961" cy="889973"/>
      </dsp:txXfrm>
    </dsp:sp>
    <dsp:sp modelId="{66E67ECC-DEA3-493A-994B-46CD735C015D}">
      <dsp:nvSpPr>
        <dsp:cNvPr id="0" name=""/>
        <dsp:cNvSpPr/>
      </dsp:nvSpPr>
      <dsp:spPr>
        <a:xfrm>
          <a:off x="4960527" y="4134000"/>
          <a:ext cx="1846695" cy="738678"/>
        </a:xfrm>
        <a:prstGeom prst="chevron">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a:t>We cannot measure success if we don’t know when to stop</a:t>
          </a:r>
          <a:endParaRPr lang="en-GB" sz="1000" kern="1200" dirty="0"/>
        </a:p>
      </dsp:txBody>
      <dsp:txXfrm>
        <a:off x="5329866" y="4134000"/>
        <a:ext cx="1108017" cy="738678"/>
      </dsp:txXfrm>
    </dsp:sp>
    <dsp:sp modelId="{DF7427F5-7420-4EB8-ADE0-5EC49545883A}">
      <dsp:nvSpPr>
        <dsp:cNvPr id="0" name=""/>
        <dsp:cNvSpPr/>
      </dsp:nvSpPr>
      <dsp:spPr>
        <a:xfrm>
          <a:off x="6589493" y="4148663"/>
          <a:ext cx="1846695" cy="738678"/>
        </a:xfrm>
        <a:prstGeom prst="chevron">
          <a:avLst/>
        </a:prstGeom>
        <a:solidFill>
          <a:schemeClr val="accent6">
            <a:tint val="40000"/>
            <a:alpha val="90000"/>
            <a:hueOff val="0"/>
            <a:satOff val="0"/>
            <a:lumOff val="0"/>
            <a:alphaOff val="0"/>
          </a:schemeClr>
        </a:solidFill>
        <a:ln w="6350" cap="flat" cmpd="sng" algn="ctr">
          <a:solidFill>
            <a:schemeClr val="accent6">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6350" rIns="0" bIns="6350" numCol="1" spcCol="1270" anchor="ctr" anchorCtr="0">
          <a:noAutofit/>
        </a:bodyPr>
        <a:lstStyle/>
        <a:p>
          <a:pPr marL="0" lvl="0" indent="0" algn="ctr" defTabSz="444500">
            <a:lnSpc>
              <a:spcPct val="90000"/>
            </a:lnSpc>
            <a:spcBef>
              <a:spcPct val="0"/>
            </a:spcBef>
            <a:spcAft>
              <a:spcPct val="35000"/>
            </a:spcAft>
            <a:buNone/>
          </a:pPr>
          <a:r>
            <a:rPr lang="en-GB" sz="1000" kern="1200" dirty="0"/>
            <a:t>Set a target to be assessed that can be extended rather than ending in failure</a:t>
          </a:r>
        </a:p>
      </dsp:txBody>
      <dsp:txXfrm>
        <a:off x="6958832" y="4148663"/>
        <a:ext cx="1108017" cy="73867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99F686D7-C247-4346-A7F3-07C9F01B854C}" type="datetimeFigureOut">
              <a:rPr lang="en-GB" smtClean="0"/>
              <a:t>26/10/2021</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14A176CD-4AFF-4DF7-8424-FD8F703923EB}" type="slidenum">
              <a:rPr lang="en-GB" smtClean="0"/>
              <a:t>‹#›</a:t>
            </a:fld>
            <a:endParaRPr lang="en-GB"/>
          </a:p>
        </p:txBody>
      </p:sp>
    </p:spTree>
    <p:extLst>
      <p:ext uri="{BB962C8B-B14F-4D97-AF65-F5344CB8AC3E}">
        <p14:creationId xmlns:p14="http://schemas.microsoft.com/office/powerpoint/2010/main" val="2114781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en-GB" sz="1200" b="0" i="0" u="none" strike="noStrike" baseline="0" dirty="0">
                <a:solidFill>
                  <a:srgbClr val="000000"/>
                </a:solidFill>
                <a:latin typeface="Arial" panose="020B0604020202020204" pitchFamily="34" charset="0"/>
              </a:rPr>
              <a:t>All looked after children must have a care plan, of which the PEP is an integral part. </a:t>
            </a:r>
            <a:r>
              <a:rPr lang="en-GB" sz="1200" dirty="0"/>
              <a:t>Statutory guidance describes the PEP as a ‘living document’ which </a:t>
            </a:r>
            <a:r>
              <a:rPr lang="en-GB" sz="1200" b="1" u="sng" dirty="0"/>
              <a:t>MUST</a:t>
            </a:r>
            <a:r>
              <a:rPr lang="en-GB" sz="1200" dirty="0"/>
              <a:t> be reviewed at least </a:t>
            </a:r>
            <a:r>
              <a:rPr lang="en-GB" sz="1200" b="1" dirty="0"/>
              <a:t>once a term</a:t>
            </a:r>
            <a:r>
              <a:rPr lang="en-GB" sz="1200" dirty="0"/>
              <a:t>. Every education meeting within school should involve the PEP document. </a:t>
            </a:r>
            <a:endParaRPr lang="en-GB" sz="1200" b="0" i="0" u="none" strike="noStrike" baseline="0" dirty="0">
              <a:solidFill>
                <a:srgbClr val="000000"/>
              </a:solidFill>
              <a:latin typeface="Arial" panose="020B0604020202020204" pitchFamily="34" charset="0"/>
            </a:endParaRPr>
          </a:p>
          <a:p>
            <a:pPr>
              <a:lnSpc>
                <a:spcPct val="100000"/>
              </a:lnSpc>
            </a:pPr>
            <a:r>
              <a:rPr lang="en-GB" sz="1200" b="0" i="0" u="none" strike="noStrike" baseline="0" dirty="0">
                <a:solidFill>
                  <a:srgbClr val="000000"/>
                </a:solidFill>
                <a:latin typeface="Arial" panose="020B0604020202020204" pitchFamily="34" charset="0"/>
              </a:rPr>
              <a:t>This should include mapping how the pupil premium and any other additional funding has been used to support the targets set in the PEP; the PEP should be very much outcome focus in line with the Child’s aspirations. This is to ensure that the story of the child’s educational progress is current and continues to meet the child’s educational needs. It is also to ensure that information from the PEP is available to feed into the next statutory review of the wider care plan.</a:t>
            </a:r>
          </a:p>
          <a:p>
            <a:pPr>
              <a:lnSpc>
                <a:spcPct val="100000"/>
              </a:lnSpc>
            </a:pPr>
            <a:r>
              <a:rPr lang="en-GB" sz="1200" b="0" i="0" u="none" strike="noStrike" baseline="0" dirty="0">
                <a:solidFill>
                  <a:srgbClr val="000000"/>
                </a:solidFill>
                <a:latin typeface="Arial" panose="020B0604020202020204" pitchFamily="34" charset="0"/>
              </a:rPr>
              <a:t>The quality of the PEP is the joint responsibility of the local authority that looks after the child and the school. Social workers, carers, VSHs, designated teachers and, as appropriate, other relevant professionals will need to work closely together. </a:t>
            </a:r>
            <a:r>
              <a:rPr lang="en-GB" sz="1200" b="1" i="0" u="none" strike="noStrike" baseline="0" dirty="0">
                <a:solidFill>
                  <a:srgbClr val="000000"/>
                </a:solidFill>
                <a:latin typeface="Arial" panose="020B0604020202020204" pitchFamily="34" charset="0"/>
              </a:rPr>
              <a:t>All of those involved in the PEP process at all stages should involve the child </a:t>
            </a:r>
            <a:r>
              <a:rPr lang="en-GB" sz="1200" b="0" i="0" u="none" strike="noStrike" baseline="0" dirty="0">
                <a:solidFill>
                  <a:srgbClr val="000000"/>
                </a:solidFill>
                <a:latin typeface="Arial" panose="020B0604020202020204" pitchFamily="34" charset="0"/>
              </a:rPr>
              <a:t>and, where appropriate, the child’s parent and/or relevant family memb</a:t>
            </a:r>
            <a:r>
              <a:rPr lang="en-GB" sz="1200" dirty="0">
                <a:solidFill>
                  <a:srgbClr val="000000"/>
                </a:solidFill>
              </a:rPr>
              <a:t>ers.</a:t>
            </a:r>
            <a:endParaRPr lang="en-GB" sz="1200" b="0" i="0" u="none" strike="noStrike" baseline="0" dirty="0">
              <a:solidFill>
                <a:srgbClr val="000000"/>
              </a:solidFill>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14A176CD-4AFF-4DF7-8424-FD8F703923EB}" type="slidenum">
              <a:rPr lang="en-GB" smtClean="0"/>
              <a:t>5</a:t>
            </a:fld>
            <a:endParaRPr lang="en-GB"/>
          </a:p>
        </p:txBody>
      </p:sp>
    </p:spTree>
    <p:extLst>
      <p:ext uri="{BB962C8B-B14F-4D97-AF65-F5344CB8AC3E}">
        <p14:creationId xmlns:p14="http://schemas.microsoft.com/office/powerpoint/2010/main" val="3352700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20000"/>
              </a:lnSpc>
              <a:buNone/>
            </a:pPr>
            <a:r>
              <a:rPr lang="en-GB" sz="1200" b="1" dirty="0">
                <a:solidFill>
                  <a:schemeClr val="accent2"/>
                </a:solidFill>
              </a:rPr>
              <a:t>The Social Worker’s role in supporting the PEP </a:t>
            </a:r>
          </a:p>
          <a:p>
            <a:pPr>
              <a:lnSpc>
                <a:spcPct val="120000"/>
              </a:lnSpc>
            </a:pPr>
            <a:r>
              <a:rPr lang="en-GB" sz="1200" dirty="0">
                <a:solidFill>
                  <a:srgbClr val="002060"/>
                </a:solidFill>
              </a:rPr>
              <a:t>The social worker should only take significant decisions about a looked-after child’s education once there has been a review of the PEP in consultation with the child, the child’s school, carer, VSH, IRO and, where appropriate, their parent(s); </a:t>
            </a:r>
          </a:p>
          <a:p>
            <a:pPr lvl="0">
              <a:lnSpc>
                <a:spcPct val="120000"/>
              </a:lnSpc>
            </a:pPr>
            <a:r>
              <a:rPr lang="en-GB" sz="1200" dirty="0">
                <a:solidFill>
                  <a:srgbClr val="002060"/>
                </a:solidFill>
              </a:rPr>
              <a:t>work with the child’s school or other education setting between the statutory reviews of their care plan (involving the VSH if necessary) to ensure that up-to-date PEP information is fed into those reviews, which are chaired by the child’s IRO; </a:t>
            </a:r>
          </a:p>
          <a:p>
            <a:pPr lvl="0">
              <a:lnSpc>
                <a:spcPct val="120000"/>
              </a:lnSpc>
            </a:pPr>
            <a:r>
              <a:rPr lang="en-GB" sz="1200" dirty="0">
                <a:solidFill>
                  <a:srgbClr val="002060"/>
                </a:solidFill>
              </a:rPr>
              <a:t>ensure that all relevant information about the child’s educational progress and support needs is up-to-date and evidenced before the statutory review meeting. </a:t>
            </a:r>
            <a:r>
              <a:rPr lang="en-GB" sz="1200" i="1" dirty="0">
                <a:solidFill>
                  <a:srgbClr val="002060"/>
                </a:solidFill>
              </a:rPr>
              <a:t>Social Worker will complete part 1 of the e-PEP before being sent to the DT prior to the PEP meeting.</a:t>
            </a:r>
          </a:p>
          <a:p>
            <a:endParaRPr lang="en-GB" dirty="0"/>
          </a:p>
        </p:txBody>
      </p:sp>
      <p:sp>
        <p:nvSpPr>
          <p:cNvPr id="4" name="Slide Number Placeholder 3"/>
          <p:cNvSpPr>
            <a:spLocks noGrp="1"/>
          </p:cNvSpPr>
          <p:nvPr>
            <p:ph type="sldNum" sz="quarter" idx="5"/>
          </p:nvPr>
        </p:nvSpPr>
        <p:spPr/>
        <p:txBody>
          <a:bodyPr/>
          <a:lstStyle/>
          <a:p>
            <a:fld id="{14A176CD-4AFF-4DF7-8424-FD8F703923EB}" type="slidenum">
              <a:rPr lang="en-GB" smtClean="0"/>
              <a:t>8</a:t>
            </a:fld>
            <a:endParaRPr lang="en-GB"/>
          </a:p>
        </p:txBody>
      </p:sp>
    </p:spTree>
    <p:extLst>
      <p:ext uri="{BB962C8B-B14F-4D97-AF65-F5344CB8AC3E}">
        <p14:creationId xmlns:p14="http://schemas.microsoft.com/office/powerpoint/2010/main" val="1881231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1E7F1-C6AF-4EE6-A208-0E4D299136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B7D116F7-394A-459A-8FA0-FA4F5BFE75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21A1F454-7AB6-41B2-8E94-B6FFACFD6D2B}"/>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C769221D-4418-4AEC-8E47-0F189EB3047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CF63411-67B6-4D4B-9476-A36554545F6C}"/>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2838331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E3220-8106-4465-A960-8EAB97FC5D6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54C357-4C21-44A4-BDF3-2CF43762BB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246A1B-5A22-48DB-8FF0-47626B2796AC}"/>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4E158FD6-CF4F-4E84-97A2-23B00B7BE9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2DF1A-D088-4088-B5D8-20EDB875911F}"/>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2429146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82E81-D160-4ADC-8A5B-0FAC67EACD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BF10DE-0657-44FD-84D5-34A40BD112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649A87-A796-4B60-A780-863495A8433E}"/>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29F2BB0C-638E-47B0-9818-CDA049C1CC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62849E-6785-4586-ACFC-7E54FB178E8C}"/>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419083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A911D-F91E-4125-828A-DEDBA6E8C9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E59A15-E53C-43EF-9350-961867A734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C017DF-66A7-47D5-9E3D-733026B7FF97}"/>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C630CE00-8B25-4B79-9C88-B8CD4F8CAA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0C1AC6-0807-4EB9-B08F-305EDB4E9006}"/>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639125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93092-CF9D-4042-83EF-2A20E9192981}"/>
              </a:ext>
            </a:extLst>
          </p:cNvPr>
          <p:cNvSpPr>
            <a:spLocks noGrp="1"/>
          </p:cNvSpPr>
          <p:nvPr>
            <p:ph type="title"/>
          </p:nvPr>
        </p:nvSpPr>
        <p:spPr>
          <a:xfrm>
            <a:off x="831850" y="614186"/>
            <a:ext cx="10515600" cy="2852737"/>
          </a:xfrm>
        </p:spPr>
        <p:txBody>
          <a:bodyPr anchor="b"/>
          <a:lstStyle>
            <a:lvl1pPr>
              <a:defRPr sz="6000"/>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FE8E67B-1A63-417B-AB6D-4FAB59DF5E3A}"/>
              </a:ext>
            </a:extLst>
          </p:cNvPr>
          <p:cNvSpPr>
            <a:spLocks noGrp="1"/>
          </p:cNvSpPr>
          <p:nvPr>
            <p:ph type="body" idx="1"/>
          </p:nvPr>
        </p:nvSpPr>
        <p:spPr>
          <a:xfrm>
            <a:off x="844550" y="346692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810637-AF99-4BCB-8CAF-E6B6B93EF884}"/>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4F80EE75-FF2D-49D4-8299-5FB4D7C5E3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52E4D7-74E1-492D-8538-DB1F190D3617}"/>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4283470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34222-6AC1-4D74-A2B7-F7FD3D86A0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8FA100-4CA4-4623-80C8-8DB937A807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CA6402-CC3C-437D-8992-5142AFD2C8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1FFB6CA-6008-47BF-BF9A-F39E13A86B6A}"/>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6" name="Footer Placeholder 5">
            <a:extLst>
              <a:ext uri="{FF2B5EF4-FFF2-40B4-BE49-F238E27FC236}">
                <a16:creationId xmlns:a16="http://schemas.microsoft.com/office/drawing/2014/main" id="{A1D5079B-0719-46DF-AF90-B54D875FC1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E68A6E-9E18-41B4-94E7-BF14F82A21B7}"/>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1082644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F7AD9-3DE7-4081-9263-A050F3CEAEAA}"/>
              </a:ext>
            </a:extLst>
          </p:cNvPr>
          <p:cNvSpPr>
            <a:spLocks noGrp="1"/>
          </p:cNvSpPr>
          <p:nvPr>
            <p:ph type="title"/>
          </p:nvPr>
        </p:nvSpPr>
        <p:spPr>
          <a:xfrm>
            <a:off x="2631056" y="365125"/>
            <a:ext cx="8724331" cy="1325563"/>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81FE937F-362F-44EC-BE90-2A273EE75935}"/>
              </a:ext>
            </a:extLst>
          </p:cNvPr>
          <p:cNvSpPr>
            <a:spLocks noGrp="1"/>
          </p:cNvSpPr>
          <p:nvPr>
            <p:ph type="body" idx="1"/>
          </p:nvPr>
        </p:nvSpPr>
        <p:spPr>
          <a:xfrm>
            <a:off x="362310" y="1681163"/>
            <a:ext cx="56352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D36813-4DF6-4992-9E42-9718A7FBDB0D}"/>
              </a:ext>
            </a:extLst>
          </p:cNvPr>
          <p:cNvSpPr>
            <a:spLocks noGrp="1"/>
          </p:cNvSpPr>
          <p:nvPr>
            <p:ph sz="half" idx="2"/>
          </p:nvPr>
        </p:nvSpPr>
        <p:spPr>
          <a:xfrm>
            <a:off x="362310" y="2505075"/>
            <a:ext cx="56352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B10B2D-EBA0-4E24-A1EF-9D7C2A0663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94A2D6-E7ED-4921-AEA2-6790A1E374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CC888F-3A5C-4204-9F3D-763CFC75DF06}"/>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8" name="Footer Placeholder 7">
            <a:extLst>
              <a:ext uri="{FF2B5EF4-FFF2-40B4-BE49-F238E27FC236}">
                <a16:creationId xmlns:a16="http://schemas.microsoft.com/office/drawing/2014/main" id="{1FD30E72-B51E-4C24-BF52-F67D09F50A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A313EE8-FA36-438C-A6B4-F69ED274E8FF}"/>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106069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752EE-676E-403C-909A-84D9A077723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BB3AEB-5396-4A1B-A15A-F802C3F1527B}"/>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4" name="Footer Placeholder 3">
            <a:extLst>
              <a:ext uri="{FF2B5EF4-FFF2-40B4-BE49-F238E27FC236}">
                <a16:creationId xmlns:a16="http://schemas.microsoft.com/office/drawing/2014/main" id="{CDC74F18-F51D-4027-8DA7-40D5A083FA5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559E53-16C5-4818-B7EB-BB44335497DE}"/>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348316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1BD5F0-D3CF-41AF-9FF5-24B01904BFD1}"/>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3" name="Footer Placeholder 2">
            <a:extLst>
              <a:ext uri="{FF2B5EF4-FFF2-40B4-BE49-F238E27FC236}">
                <a16:creationId xmlns:a16="http://schemas.microsoft.com/office/drawing/2014/main" id="{BB214484-0250-47D2-B2C2-F953E3734B9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3AD270-63AA-4CE7-8712-0462F551DBF0}"/>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1885496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9756C-51C5-4F09-A70D-6B6A8987581D}"/>
              </a:ext>
            </a:extLst>
          </p:cNvPr>
          <p:cNvSpPr>
            <a:spLocks noGrp="1"/>
          </p:cNvSpPr>
          <p:nvPr>
            <p:ph type="title"/>
          </p:nvPr>
        </p:nvSpPr>
        <p:spPr>
          <a:xfrm>
            <a:off x="2703090" y="457200"/>
            <a:ext cx="3932237" cy="1600200"/>
          </a:xfrm>
        </p:spPr>
        <p:txBody>
          <a:bodyPr anchor="b"/>
          <a:lstStyle>
            <a:lvl1pPr>
              <a:defRPr sz="3200"/>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B7802676-807F-4DBE-A576-CBA377AD23F0}"/>
              </a:ext>
            </a:extLst>
          </p:cNvPr>
          <p:cNvSpPr>
            <a:spLocks noGrp="1"/>
          </p:cNvSpPr>
          <p:nvPr>
            <p:ph idx="1"/>
          </p:nvPr>
        </p:nvSpPr>
        <p:spPr>
          <a:xfrm>
            <a:off x="6944264" y="1155940"/>
            <a:ext cx="4411124" cy="4705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1997EDA-9F82-44BB-905F-1CF254724F86}"/>
              </a:ext>
            </a:extLst>
          </p:cNvPr>
          <p:cNvSpPr>
            <a:spLocks noGrp="1"/>
          </p:cNvSpPr>
          <p:nvPr>
            <p:ph type="body" sz="half" idx="2"/>
          </p:nvPr>
        </p:nvSpPr>
        <p:spPr>
          <a:xfrm>
            <a:off x="270309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C91FD0-859C-482F-B1E5-39A4EE395E69}"/>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6" name="Footer Placeholder 5">
            <a:extLst>
              <a:ext uri="{FF2B5EF4-FFF2-40B4-BE49-F238E27FC236}">
                <a16:creationId xmlns:a16="http://schemas.microsoft.com/office/drawing/2014/main" id="{DC9FB5F7-AFF2-4BF1-A627-1870822914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7EEA8E-D017-45D1-A4DE-4432A367C6DA}"/>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1035785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C2479-FFAE-470A-9A8C-112DEBCDA854}"/>
              </a:ext>
            </a:extLst>
          </p:cNvPr>
          <p:cNvSpPr>
            <a:spLocks noGrp="1"/>
          </p:cNvSpPr>
          <p:nvPr>
            <p:ph type="title"/>
          </p:nvPr>
        </p:nvSpPr>
        <p:spPr>
          <a:xfrm>
            <a:off x="2194133" y="267424"/>
            <a:ext cx="3663204" cy="1450443"/>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E69951-FC8C-473B-A547-07E876183DA5}"/>
              </a:ext>
            </a:extLst>
          </p:cNvPr>
          <p:cNvSpPr>
            <a:spLocks noGrp="1"/>
          </p:cNvSpPr>
          <p:nvPr>
            <p:ph type="pic" idx="1"/>
          </p:nvPr>
        </p:nvSpPr>
        <p:spPr>
          <a:xfrm>
            <a:off x="6096000" y="349070"/>
            <a:ext cx="5661804" cy="45679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27A29A0-3853-4DF0-9D0D-DC7ED826733C}"/>
              </a:ext>
            </a:extLst>
          </p:cNvPr>
          <p:cNvSpPr>
            <a:spLocks noGrp="1"/>
          </p:cNvSpPr>
          <p:nvPr>
            <p:ph type="body" sz="half" idx="2"/>
          </p:nvPr>
        </p:nvSpPr>
        <p:spPr>
          <a:xfrm>
            <a:off x="2194133" y="1867624"/>
            <a:ext cx="3663204" cy="34548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6448D8-AD75-48E3-811B-AC68802C3B8B}"/>
              </a:ext>
            </a:extLst>
          </p:cNvPr>
          <p:cNvSpPr>
            <a:spLocks noGrp="1"/>
          </p:cNvSpPr>
          <p:nvPr>
            <p:ph type="dt" sz="half" idx="10"/>
          </p:nvPr>
        </p:nvSpPr>
        <p:spPr/>
        <p:txBody>
          <a:bodyPr/>
          <a:lstStyle/>
          <a:p>
            <a:fld id="{0E159436-CAD7-415E-873A-9119D1A17909}" type="datetimeFigureOut">
              <a:rPr lang="en-GB" smtClean="0"/>
              <a:t>26/10/2021</a:t>
            </a:fld>
            <a:endParaRPr lang="en-GB"/>
          </a:p>
        </p:txBody>
      </p:sp>
      <p:sp>
        <p:nvSpPr>
          <p:cNvPr id="6" name="Footer Placeholder 5">
            <a:extLst>
              <a:ext uri="{FF2B5EF4-FFF2-40B4-BE49-F238E27FC236}">
                <a16:creationId xmlns:a16="http://schemas.microsoft.com/office/drawing/2014/main" id="{4A28A1C3-092D-4D3B-8DF8-8FC1CEDB5C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79724A-8F0D-4D37-B300-54E81B85BF86}"/>
              </a:ext>
            </a:extLst>
          </p:cNvPr>
          <p:cNvSpPr>
            <a:spLocks noGrp="1"/>
          </p:cNvSpPr>
          <p:nvPr>
            <p:ph type="sldNum" sz="quarter" idx="12"/>
          </p:nvPr>
        </p:nvSpPr>
        <p:spPr/>
        <p:txBody>
          <a:bodyPr/>
          <a:lstStyle/>
          <a:p>
            <a:fld id="{3BE1AA7A-3ABB-408E-B5B3-11AAD49DEF5B}" type="slidenum">
              <a:rPr lang="en-GB" smtClean="0"/>
              <a:t>‹#›</a:t>
            </a:fld>
            <a:endParaRPr lang="en-GB"/>
          </a:p>
        </p:txBody>
      </p:sp>
    </p:spTree>
    <p:extLst>
      <p:ext uri="{BB962C8B-B14F-4D97-AF65-F5344CB8AC3E}">
        <p14:creationId xmlns:p14="http://schemas.microsoft.com/office/powerpoint/2010/main" val="41108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CB37B2-9118-46FC-BD23-B15BF11A1B0E}"/>
              </a:ext>
            </a:extLst>
          </p:cNvPr>
          <p:cNvSpPr>
            <a:spLocks noGrp="1"/>
          </p:cNvSpPr>
          <p:nvPr>
            <p:ph type="title"/>
          </p:nvPr>
        </p:nvSpPr>
        <p:spPr>
          <a:xfrm>
            <a:off x="2553418" y="365125"/>
            <a:ext cx="8800381"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E2F6910B-AD30-4292-BB77-1A43DE93E02C}"/>
              </a:ext>
            </a:extLst>
          </p:cNvPr>
          <p:cNvSpPr>
            <a:spLocks noGrp="1"/>
          </p:cNvSpPr>
          <p:nvPr>
            <p:ph type="body" idx="1"/>
          </p:nvPr>
        </p:nvSpPr>
        <p:spPr>
          <a:xfrm>
            <a:off x="327804" y="1825625"/>
            <a:ext cx="11025996"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7A713869-DC8B-4B5E-8374-2299D434C3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159436-CAD7-415E-873A-9119D1A17909}" type="datetimeFigureOut">
              <a:rPr lang="en-GB" smtClean="0"/>
              <a:t>26/10/2021</a:t>
            </a:fld>
            <a:endParaRPr lang="en-GB"/>
          </a:p>
        </p:txBody>
      </p:sp>
      <p:sp>
        <p:nvSpPr>
          <p:cNvPr id="5" name="Footer Placeholder 4">
            <a:extLst>
              <a:ext uri="{FF2B5EF4-FFF2-40B4-BE49-F238E27FC236}">
                <a16:creationId xmlns:a16="http://schemas.microsoft.com/office/drawing/2014/main" id="{381208A4-1F84-4D82-8A1B-5D6B5BAFEC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C35A914-27BA-4BB6-8F05-F0172088DE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E1AA7A-3ABB-408E-B5B3-11AAD49DEF5B}" type="slidenum">
              <a:rPr lang="en-GB" smtClean="0"/>
              <a:t>‹#›</a:t>
            </a:fld>
            <a:endParaRPr lang="en-GB"/>
          </a:p>
        </p:txBody>
      </p:sp>
      <p:pic>
        <p:nvPicPr>
          <p:cNvPr id="7" name="Picture 6">
            <a:extLst>
              <a:ext uri="{FF2B5EF4-FFF2-40B4-BE49-F238E27FC236}">
                <a16:creationId xmlns:a16="http://schemas.microsoft.com/office/drawing/2014/main" id="{E8716154-1A27-4154-80D4-AEF6CB04136A}"/>
              </a:ext>
            </a:extLst>
          </p:cNvPr>
          <p:cNvPicPr/>
          <p:nvPr userDrawn="1"/>
        </p:nvPicPr>
        <p:blipFill>
          <a:blip r:embed="rId13">
            <a:alphaModFix amt="16000"/>
            <a:extLst>
              <a:ext uri="{28A0092B-C50C-407E-A947-70E740481C1C}">
                <a14:useLocalDpi xmlns:a14="http://schemas.microsoft.com/office/drawing/2010/main" val="0"/>
              </a:ext>
            </a:extLst>
          </a:blip>
          <a:srcRect/>
          <a:stretch>
            <a:fillRect/>
          </a:stretch>
        </p:blipFill>
        <p:spPr bwMode="auto">
          <a:xfrm>
            <a:off x="-352927" y="141395"/>
            <a:ext cx="3315202" cy="1439755"/>
          </a:xfrm>
          <a:prstGeom prst="rect">
            <a:avLst/>
          </a:prstGeom>
          <a:noFill/>
          <a:ln>
            <a:noFill/>
          </a:ln>
        </p:spPr>
      </p:pic>
      <p:pic>
        <p:nvPicPr>
          <p:cNvPr id="16" name="Picture 15">
            <a:extLst>
              <a:ext uri="{FF2B5EF4-FFF2-40B4-BE49-F238E27FC236}">
                <a16:creationId xmlns:a16="http://schemas.microsoft.com/office/drawing/2014/main" id="{D8E0DC89-A27B-4F66-BE0E-1642DEEE90C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575150"/>
            <a:ext cx="12192000" cy="5346700"/>
          </a:xfrm>
          <a:prstGeom prst="rect">
            <a:avLst/>
          </a:prstGeom>
        </p:spPr>
      </p:pic>
    </p:spTree>
    <p:extLst>
      <p:ext uri="{BB962C8B-B14F-4D97-AF65-F5344CB8AC3E}">
        <p14:creationId xmlns:p14="http://schemas.microsoft.com/office/powerpoint/2010/main" val="3103833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Helvetica" panose="020B0604020202020204" pitchFamily="34" charset="0"/>
          <a:ea typeface="+mj-ea"/>
          <a:cs typeface="Helvetica"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683556/Promoting_the_education_of_looked-after_children_and_previously_looked-after_children.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Virtual.School@Bolton.gov.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comments" Target="../comments/comment1.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virtual.school@bolton.gov.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683561/The_designated_teacher_for_looked-after_and_previously_looked-after_children.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file:///\\bol-vmw-p-fsw03\lac_team\Bolton%20Virtual%20School\Quality%20Assurance\Bolton%20formal%20QA%20Feedback.docx"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4A6B752-1F12-46AB-8087-9831C871588F}"/>
              </a:ext>
            </a:extLst>
          </p:cNvPr>
          <p:cNvSpPr>
            <a:spLocks noGrp="1"/>
          </p:cNvSpPr>
          <p:nvPr>
            <p:ph type="title"/>
          </p:nvPr>
        </p:nvSpPr>
        <p:spPr>
          <a:xfrm>
            <a:off x="2553418" y="365125"/>
            <a:ext cx="8800381" cy="1325563"/>
          </a:xfrm>
        </p:spPr>
        <p:txBody>
          <a:bodyPr anchor="ctr">
            <a:normAutofit/>
          </a:bodyPr>
          <a:lstStyle/>
          <a:p>
            <a:pPr marL="0" indent="0">
              <a:spcBef>
                <a:spcPct val="0"/>
              </a:spcBef>
            </a:pPr>
            <a:br>
              <a:rPr lang="en-US" altLang="en-US" sz="1100" b="1" u="sng" dirty="0"/>
            </a:br>
            <a:br>
              <a:rPr lang="en-US" altLang="en-US" sz="1100" b="1" dirty="0"/>
            </a:br>
            <a:br>
              <a:rPr lang="en-US" altLang="en-US" sz="1100" b="1" dirty="0"/>
            </a:br>
            <a:endParaRPr lang="en-GB" sz="1100" dirty="0"/>
          </a:p>
        </p:txBody>
      </p:sp>
      <p:pic>
        <p:nvPicPr>
          <p:cNvPr id="3" name="Picture 2" descr="Logo&#10;&#10;Description automatically generated">
            <a:extLst>
              <a:ext uri="{FF2B5EF4-FFF2-40B4-BE49-F238E27FC236}">
                <a16:creationId xmlns:a16="http://schemas.microsoft.com/office/drawing/2014/main" id="{BAA8A20D-56AC-4CCB-9972-ABF80AAFF7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3331" y="1825625"/>
            <a:ext cx="4351338" cy="4351338"/>
          </a:xfrm>
          <a:prstGeom prst="rect">
            <a:avLst/>
          </a:prstGeom>
          <a:noFill/>
        </p:spPr>
      </p:pic>
      <p:sp>
        <p:nvSpPr>
          <p:cNvPr id="10" name="Content Placeholder 3">
            <a:extLst>
              <a:ext uri="{FF2B5EF4-FFF2-40B4-BE49-F238E27FC236}">
                <a16:creationId xmlns:a16="http://schemas.microsoft.com/office/drawing/2014/main" id="{C7C8EDB5-3999-43E0-AF14-0B4D354A2D75}"/>
              </a:ext>
            </a:extLst>
          </p:cNvPr>
          <p:cNvSpPr>
            <a:spLocks noGrp="1"/>
          </p:cNvSpPr>
          <p:nvPr>
            <p:ph sz="half" idx="2"/>
          </p:nvPr>
        </p:nvSpPr>
        <p:spPr>
          <a:xfrm>
            <a:off x="6346861" y="601431"/>
            <a:ext cx="5181600" cy="4351338"/>
          </a:xfrm>
        </p:spPr>
        <p:txBody>
          <a:bodyPr/>
          <a:lstStyle/>
          <a:p>
            <a:pPr marL="0" indent="0" algn="ctr">
              <a:buNone/>
            </a:pPr>
            <a:br>
              <a:rPr lang="en-US" altLang="en-US" sz="2800" b="1" dirty="0"/>
            </a:br>
            <a:r>
              <a:rPr lang="en-US" altLang="en-US" sz="4000" b="1" dirty="0">
                <a:solidFill>
                  <a:srgbClr val="002060"/>
                </a:solidFill>
              </a:rPr>
              <a:t>Bolton’s Virtual School </a:t>
            </a:r>
            <a:br>
              <a:rPr lang="en-US" altLang="en-US" sz="4000" b="1" dirty="0"/>
            </a:br>
            <a:br>
              <a:rPr lang="en-US" altLang="en-US" sz="4000" b="1" dirty="0"/>
            </a:br>
            <a:r>
              <a:rPr lang="en-US" altLang="en-US" sz="4000" b="1" dirty="0">
                <a:solidFill>
                  <a:srgbClr val="00B0F0"/>
                </a:solidFill>
              </a:rPr>
              <a:t>PEP Delegated Portal Roll Out - Designated Training</a:t>
            </a:r>
            <a:endParaRPr lang="en-US" sz="4000" dirty="0">
              <a:solidFill>
                <a:srgbClr val="00B0F0"/>
              </a:solidFill>
            </a:endParaRPr>
          </a:p>
        </p:txBody>
      </p:sp>
    </p:spTree>
    <p:extLst>
      <p:ext uri="{BB962C8B-B14F-4D97-AF65-F5344CB8AC3E}">
        <p14:creationId xmlns:p14="http://schemas.microsoft.com/office/powerpoint/2010/main" val="3118779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E2B40-E29E-48B7-95A8-553C687157F9}"/>
              </a:ext>
            </a:extLst>
          </p:cNvPr>
          <p:cNvSpPr>
            <a:spLocks noGrp="1"/>
          </p:cNvSpPr>
          <p:nvPr>
            <p:ph type="title"/>
          </p:nvPr>
        </p:nvSpPr>
        <p:spPr/>
        <p:txBody>
          <a:bodyPr/>
          <a:lstStyle/>
          <a:p>
            <a:pPr algn="ctr"/>
            <a:r>
              <a:rPr lang="en-GB" b="1" dirty="0">
                <a:solidFill>
                  <a:srgbClr val="00B0F0"/>
                </a:solidFill>
              </a:rPr>
              <a:t>Expectations of the social worker</a:t>
            </a:r>
            <a:endParaRPr lang="en-GB" dirty="0"/>
          </a:p>
        </p:txBody>
      </p:sp>
      <p:sp>
        <p:nvSpPr>
          <p:cNvPr id="3" name="Content Placeholder 2">
            <a:extLst>
              <a:ext uri="{FF2B5EF4-FFF2-40B4-BE49-F238E27FC236}">
                <a16:creationId xmlns:a16="http://schemas.microsoft.com/office/drawing/2014/main" id="{6F5A6FDE-F27B-4C69-92FD-0AE3C145F907}"/>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dirty="0">
                <a:solidFill>
                  <a:srgbClr val="002060"/>
                </a:solidFill>
              </a:rPr>
              <a:t>Attend every PEP meetings, at least once a term. </a:t>
            </a:r>
            <a:r>
              <a:rPr lang="en-GB" dirty="0">
                <a:solidFill>
                  <a:schemeClr val="accent2"/>
                </a:solidFill>
              </a:rPr>
              <a:t>It is a statutory requirement for the allocated social worker, school and carer to attend PEP meetings. </a:t>
            </a:r>
          </a:p>
          <a:p>
            <a:pPr marL="0" indent="0">
              <a:buNone/>
            </a:pPr>
            <a:endParaRPr lang="en-GB" dirty="0"/>
          </a:p>
          <a:p>
            <a:pPr>
              <a:buFont typeface="Arial" panose="020B0604020202020204" pitchFamily="34" charset="0"/>
              <a:buChar char="•"/>
            </a:pPr>
            <a:r>
              <a:rPr lang="en-GB" dirty="0">
                <a:solidFill>
                  <a:srgbClr val="002060"/>
                </a:solidFill>
              </a:rPr>
              <a:t>Ensure personal information is completed and updated when required on the PEP document.</a:t>
            </a:r>
          </a:p>
          <a:p>
            <a:pPr>
              <a:buFont typeface="Arial" panose="020B0604020202020204" pitchFamily="34" charset="0"/>
              <a:buChar char="•"/>
            </a:pPr>
            <a:endParaRPr lang="en-GB" dirty="0">
              <a:solidFill>
                <a:srgbClr val="002060"/>
              </a:solidFill>
            </a:endParaRPr>
          </a:p>
          <a:p>
            <a:pPr>
              <a:buFont typeface="Arial" panose="020B0604020202020204" pitchFamily="34" charset="0"/>
              <a:buChar char="•"/>
            </a:pPr>
            <a:r>
              <a:rPr lang="en-GB" dirty="0">
                <a:solidFill>
                  <a:srgbClr val="002060"/>
                </a:solidFill>
              </a:rPr>
              <a:t>Read, complete any actions, including ensuring the carer is sent a copy of the finalised PEP</a:t>
            </a:r>
          </a:p>
          <a:p>
            <a:pPr marL="0" indent="0">
              <a:buNone/>
            </a:pPr>
            <a:endParaRPr lang="en-GB" dirty="0">
              <a:solidFill>
                <a:srgbClr val="002060"/>
              </a:solidFill>
            </a:endParaRPr>
          </a:p>
          <a:p>
            <a:pPr marL="285750" indent="-285750">
              <a:buFont typeface="Arial" panose="020B0604020202020204" pitchFamily="34" charset="0"/>
              <a:buChar char="•"/>
            </a:pPr>
            <a:r>
              <a:rPr lang="en-GB" dirty="0">
                <a:solidFill>
                  <a:srgbClr val="002060"/>
                </a:solidFill>
              </a:rPr>
              <a:t>Raise any concerns regarding education to the Virtual School </a:t>
            </a:r>
          </a:p>
          <a:p>
            <a:pPr marL="0" indent="0"/>
            <a:endParaRPr lang="en-GB" dirty="0">
              <a:solidFill>
                <a:srgbClr val="002060"/>
              </a:solidFill>
            </a:endParaRPr>
          </a:p>
          <a:p>
            <a:pPr marL="285750" indent="-285750">
              <a:buFont typeface="Arial" panose="020B0604020202020204" pitchFamily="34" charset="0"/>
              <a:buChar char="•"/>
            </a:pPr>
            <a:r>
              <a:rPr lang="en-GB" dirty="0">
                <a:solidFill>
                  <a:srgbClr val="002060"/>
                </a:solidFill>
              </a:rPr>
              <a:t>Keep the Virtual School updated to any changes to the care plan </a:t>
            </a:r>
          </a:p>
          <a:p>
            <a:pPr marL="0" indent="0" algn="ctr"/>
            <a:r>
              <a:rPr lang="en-GB" dirty="0">
                <a:solidFill>
                  <a:srgbClr val="0080AF"/>
                </a:solidFill>
                <a:hlinkClick r:id="rId2"/>
              </a:rPr>
              <a:t>https://assets.publishing.service.gov.uk/government/uploads/system/uploads/attachment_data/file/683556/Promoting_the_education_of_looked-after_children_and_previously_looked-after_children.pdf</a:t>
            </a:r>
            <a:r>
              <a:rPr lang="en-GB" dirty="0">
                <a:solidFill>
                  <a:srgbClr val="0080AF"/>
                </a:solidFill>
              </a:rPr>
              <a:t> </a:t>
            </a:r>
          </a:p>
          <a:p>
            <a:endParaRPr lang="en-GB" dirty="0"/>
          </a:p>
        </p:txBody>
      </p:sp>
    </p:spTree>
    <p:extLst>
      <p:ext uri="{BB962C8B-B14F-4D97-AF65-F5344CB8AC3E}">
        <p14:creationId xmlns:p14="http://schemas.microsoft.com/office/powerpoint/2010/main" val="1594352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2973D-5BF2-4CB0-BBB2-CFD5766227C5}"/>
              </a:ext>
            </a:extLst>
          </p:cNvPr>
          <p:cNvSpPr>
            <a:spLocks noGrp="1"/>
          </p:cNvSpPr>
          <p:nvPr>
            <p:ph type="title"/>
          </p:nvPr>
        </p:nvSpPr>
        <p:spPr>
          <a:xfrm>
            <a:off x="3391619" y="258800"/>
            <a:ext cx="8800381" cy="1325563"/>
          </a:xfrm>
        </p:spPr>
        <p:txBody>
          <a:bodyPr/>
          <a:lstStyle/>
          <a:p>
            <a:r>
              <a:rPr lang="en-GB" b="1" dirty="0" err="1">
                <a:solidFill>
                  <a:srgbClr val="0070C0"/>
                </a:solidFill>
              </a:rPr>
              <a:t>ePEP</a:t>
            </a:r>
            <a:r>
              <a:rPr lang="en-GB" b="1" dirty="0">
                <a:solidFill>
                  <a:srgbClr val="0070C0"/>
                </a:solidFill>
              </a:rPr>
              <a:t> – Liquid Logic </a:t>
            </a:r>
          </a:p>
        </p:txBody>
      </p:sp>
      <p:sp>
        <p:nvSpPr>
          <p:cNvPr id="3" name="Content Placeholder 2">
            <a:extLst>
              <a:ext uri="{FF2B5EF4-FFF2-40B4-BE49-F238E27FC236}">
                <a16:creationId xmlns:a16="http://schemas.microsoft.com/office/drawing/2014/main" id="{D62A1B6F-0F04-4782-BB1D-5DCD9D060439}"/>
              </a:ext>
            </a:extLst>
          </p:cNvPr>
          <p:cNvSpPr>
            <a:spLocks noGrp="1"/>
          </p:cNvSpPr>
          <p:nvPr>
            <p:ph idx="1"/>
          </p:nvPr>
        </p:nvSpPr>
        <p:spPr/>
        <p:txBody>
          <a:bodyPr>
            <a:normAutofit/>
          </a:bodyPr>
          <a:lstStyle/>
          <a:p>
            <a:r>
              <a:rPr lang="en-GB" i="1" dirty="0">
                <a:solidFill>
                  <a:srgbClr val="0070C0"/>
                </a:solidFill>
              </a:rPr>
              <a:t>Why the e-PEP?</a:t>
            </a:r>
            <a:r>
              <a:rPr lang="en-GB" dirty="0"/>
              <a:t> </a:t>
            </a:r>
          </a:p>
          <a:p>
            <a:r>
              <a:rPr lang="en-GB" dirty="0"/>
              <a:t>To enable tracking and reporting as would happen in an actual school</a:t>
            </a:r>
          </a:p>
          <a:p>
            <a:r>
              <a:rPr lang="en-GB" dirty="0"/>
              <a:t>To identify areas of need and appropriate support</a:t>
            </a:r>
          </a:p>
          <a:p>
            <a:r>
              <a:rPr lang="en-GB" dirty="0"/>
              <a:t>To track impact of PP+ spend towards the child’s outcome focussed targets</a:t>
            </a:r>
          </a:p>
          <a:p>
            <a:r>
              <a:rPr lang="en-GB" dirty="0"/>
              <a:t>To Quality Assure PEPs for all our CLA to Bolton </a:t>
            </a:r>
          </a:p>
          <a:p>
            <a:r>
              <a:rPr lang="en-GB" dirty="0"/>
              <a:t>To make life easier for all involved!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666770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8FEC8-69AC-4634-B557-C0DEC51DD195}"/>
              </a:ext>
            </a:extLst>
          </p:cNvPr>
          <p:cNvSpPr>
            <a:spLocks noGrp="1"/>
          </p:cNvSpPr>
          <p:nvPr>
            <p:ph type="title"/>
          </p:nvPr>
        </p:nvSpPr>
        <p:spPr/>
        <p:txBody>
          <a:bodyPr/>
          <a:lstStyle/>
          <a:p>
            <a:pPr algn="ctr"/>
            <a:r>
              <a:rPr lang="en-GB" b="1" dirty="0">
                <a:solidFill>
                  <a:srgbClr val="0070C0"/>
                </a:solidFill>
              </a:rPr>
              <a:t>The e-PEP process</a:t>
            </a:r>
            <a:endParaRPr lang="en-GB" dirty="0"/>
          </a:p>
        </p:txBody>
      </p:sp>
      <p:sp>
        <p:nvSpPr>
          <p:cNvPr id="3" name="Content Placeholder 2">
            <a:extLst>
              <a:ext uri="{FF2B5EF4-FFF2-40B4-BE49-F238E27FC236}">
                <a16:creationId xmlns:a16="http://schemas.microsoft.com/office/drawing/2014/main" id="{A96010C1-420D-45DB-AEDC-46DAE6DB1C58}"/>
              </a:ext>
            </a:extLst>
          </p:cNvPr>
          <p:cNvSpPr>
            <a:spLocks noGrp="1"/>
          </p:cNvSpPr>
          <p:nvPr>
            <p:ph idx="1"/>
          </p:nvPr>
        </p:nvSpPr>
        <p:spPr/>
        <p:txBody>
          <a:bodyPr>
            <a:normAutofit fontScale="92500" lnSpcReduction="10000"/>
          </a:bodyPr>
          <a:lstStyle/>
          <a:p>
            <a:pPr marL="342900" lvl="0" indent="-342900" algn="just">
              <a:lnSpc>
                <a:spcPct val="107000"/>
              </a:lnSpc>
              <a:spcAft>
                <a:spcPts val="800"/>
              </a:spcAft>
              <a:buFont typeface="+mj-lt"/>
              <a:buAutoNum type="arabicPeriod"/>
            </a:pP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The Virtual School team are responsible for the delegation of all PEP documents from Early Years to Post-16.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i="1" dirty="0">
                <a:solidFill>
                  <a:srgbClr val="0070C0"/>
                </a:solidFill>
                <a:effectLst/>
                <a:latin typeface="Microsoft Sans Serif" panose="020B0604020202020204" pitchFamily="34" charset="0"/>
                <a:ea typeface="Calibri" panose="020F0502020204030204" pitchFamily="34" charset="0"/>
                <a:cs typeface="Times New Roman" panose="02020603050405020304" pitchFamily="18" charset="0"/>
              </a:rPr>
              <a:t>Autumn PEPs will be delegated during the last week of the Summer holidays</a:t>
            </a:r>
            <a:endParaRPr lang="en-GB"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i="1" dirty="0">
                <a:solidFill>
                  <a:srgbClr val="0070C0"/>
                </a:solidFill>
                <a:effectLst/>
                <a:latin typeface="Microsoft Sans Serif" panose="020B0604020202020204" pitchFamily="34" charset="0"/>
                <a:ea typeface="Calibri" panose="020F0502020204030204" pitchFamily="34" charset="0"/>
                <a:cs typeface="Times New Roman" panose="02020603050405020304" pitchFamily="18" charset="0"/>
              </a:rPr>
              <a:t>Spring PEPs, the first week back after Christmas</a:t>
            </a:r>
            <a:endParaRPr lang="en-GB" sz="18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i="1" dirty="0">
                <a:solidFill>
                  <a:srgbClr val="0070C0"/>
                </a:solidFill>
                <a:effectLst/>
                <a:latin typeface="Microsoft Sans Serif" panose="020B0604020202020204" pitchFamily="34" charset="0"/>
                <a:ea typeface="Calibri" panose="020F0502020204030204" pitchFamily="34" charset="0"/>
                <a:cs typeface="Times New Roman" panose="02020603050405020304" pitchFamily="18" charset="0"/>
              </a:rPr>
              <a:t>Summer PEPs, the last week of the Easter holiday</a:t>
            </a:r>
            <a:r>
              <a:rPr lang="en-GB" sz="1800" i="1" dirty="0">
                <a:effectLst/>
                <a:latin typeface="Microsoft Sans Serif" panose="020B060402020202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Part 1 is completed by the Virtual School</a:t>
            </a:r>
          </a:p>
          <a:p>
            <a:pPr marL="342900" lvl="0" indent="-342900" algn="just">
              <a:lnSpc>
                <a:spcPct val="107000"/>
              </a:lnSpc>
              <a:buFont typeface="+mj-lt"/>
              <a:buAutoNum type="arabicPeriod"/>
            </a:pP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Part 2 will be delegated to the allocated </a:t>
            </a:r>
            <a:r>
              <a:rPr lang="en-GB" sz="1800" b="1" dirty="0">
                <a:effectLst/>
                <a:latin typeface="Microsoft Sans Serif" panose="020B0604020202020204" pitchFamily="34" charset="0"/>
                <a:ea typeface="Calibri" panose="020F0502020204030204" pitchFamily="34" charset="0"/>
                <a:cs typeface="Times New Roman" panose="02020603050405020304" pitchFamily="18" charset="0"/>
              </a:rPr>
              <a:t>social worker </a:t>
            </a: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 the majority of information will be pulled through liquid logic and it will need to be checked and updated by the social worker if there are any changes.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All other parts (3, 4 and 5) will be delegated to the </a:t>
            </a:r>
            <a:r>
              <a:rPr lang="en-GB" sz="1800" b="1" dirty="0">
                <a:effectLst/>
                <a:latin typeface="Microsoft Sans Serif" panose="020B0604020202020204" pitchFamily="34" charset="0"/>
                <a:ea typeface="Calibri" panose="020F0502020204030204" pitchFamily="34" charset="0"/>
                <a:cs typeface="Times New Roman" panose="02020603050405020304" pitchFamily="18" charset="0"/>
              </a:rPr>
              <a:t>designated teacher </a:t>
            </a: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to complete prior and following the PEP meeting via the Delegation Portal.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n-GB" sz="1800" dirty="0">
                <a:effectLst/>
                <a:latin typeface="Microsoft Sans Serif" panose="020B0604020202020204" pitchFamily="34" charset="0"/>
                <a:ea typeface="Calibri" panose="020F0502020204030204" pitchFamily="34" charset="0"/>
                <a:cs typeface="Times New Roman" panose="02020603050405020304" pitchFamily="18" charset="0"/>
              </a:rPr>
              <a:t>Once the Virtual School have received the completed PEP document, it will be finalised, stored on Liquid Logic and school will receive feedback and a PDF copy of the PEP</a:t>
            </a:r>
            <a:endParaRPr lang="en-GB" dirty="0"/>
          </a:p>
        </p:txBody>
      </p:sp>
    </p:spTree>
    <p:extLst>
      <p:ext uri="{BB962C8B-B14F-4D97-AF65-F5344CB8AC3E}">
        <p14:creationId xmlns:p14="http://schemas.microsoft.com/office/powerpoint/2010/main" val="2522986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E3815-416B-484F-A086-411BE8F9C62D}"/>
              </a:ext>
            </a:extLst>
          </p:cNvPr>
          <p:cNvSpPr>
            <a:spLocks noGrp="1"/>
          </p:cNvSpPr>
          <p:nvPr>
            <p:ph type="title"/>
          </p:nvPr>
        </p:nvSpPr>
        <p:spPr/>
        <p:txBody>
          <a:bodyPr/>
          <a:lstStyle/>
          <a:p>
            <a:r>
              <a:rPr lang="en-GB" b="1" dirty="0">
                <a:solidFill>
                  <a:srgbClr val="0070C0"/>
                </a:solidFill>
              </a:rPr>
              <a:t>Benefits of the e-PEP </a:t>
            </a:r>
            <a:r>
              <a:rPr lang="en-GB" i="1" dirty="0">
                <a:solidFill>
                  <a:srgbClr val="FF0000"/>
                </a:solidFill>
              </a:rPr>
              <a:t>(GF)</a:t>
            </a:r>
          </a:p>
        </p:txBody>
      </p:sp>
      <p:sp>
        <p:nvSpPr>
          <p:cNvPr id="3" name="Content Placeholder 2">
            <a:extLst>
              <a:ext uri="{FF2B5EF4-FFF2-40B4-BE49-F238E27FC236}">
                <a16:creationId xmlns:a16="http://schemas.microsoft.com/office/drawing/2014/main" id="{41FEEC8B-40C9-4FE5-873A-59D54614FA66}"/>
              </a:ext>
            </a:extLst>
          </p:cNvPr>
          <p:cNvSpPr>
            <a:spLocks noGrp="1"/>
          </p:cNvSpPr>
          <p:nvPr>
            <p:ph idx="1"/>
          </p:nvPr>
        </p:nvSpPr>
        <p:spPr>
          <a:xfrm>
            <a:off x="327804" y="1825625"/>
            <a:ext cx="11497252" cy="4351338"/>
          </a:xfrm>
        </p:spPr>
        <p:txBody>
          <a:bodyPr>
            <a:normAutofit/>
          </a:bodyPr>
          <a:lstStyle/>
          <a:p>
            <a:pPr marL="342900" lvl="0" indent="-342900">
              <a:buFont typeface="Symbol" panose="05050102010706020507" pitchFamily="18" charset="2"/>
              <a:buChar char=""/>
            </a:pPr>
            <a:r>
              <a:rPr lang="en-GB" dirty="0">
                <a:effectLst/>
                <a:ea typeface="Calibri" panose="020F0502020204030204" pitchFamily="34" charset="0"/>
              </a:rPr>
              <a:t>Schools are aware of what they need to complete and when.  Automatic reminders are sent out asking them to complete the delegated forms.</a:t>
            </a:r>
          </a:p>
          <a:p>
            <a:pPr marL="342900" lvl="0" indent="-342900">
              <a:buFont typeface="Symbol" panose="05050102010706020507" pitchFamily="18" charset="2"/>
              <a:buChar char=""/>
            </a:pPr>
            <a:r>
              <a:rPr lang="en-GB" dirty="0">
                <a:effectLst/>
                <a:ea typeface="Calibri" panose="020F0502020204030204" pitchFamily="34" charset="0"/>
              </a:rPr>
              <a:t>Promotes joined up working.</a:t>
            </a:r>
          </a:p>
          <a:p>
            <a:pPr marL="342900" lvl="0" indent="-342900">
              <a:buFont typeface="Symbol" panose="05050102010706020507" pitchFamily="18" charset="2"/>
              <a:buChar char=""/>
            </a:pPr>
            <a:r>
              <a:rPr lang="en-GB" dirty="0">
                <a:effectLst/>
                <a:ea typeface="Calibri" panose="020F0502020204030204" pitchFamily="34" charset="0"/>
              </a:rPr>
              <a:t>Information is captured securely with 2 factor authentication.</a:t>
            </a:r>
          </a:p>
          <a:p>
            <a:pPr marL="342900" lvl="0" indent="-342900">
              <a:buFont typeface="Symbol" panose="05050102010706020507" pitchFamily="18" charset="2"/>
              <a:buChar char=""/>
            </a:pPr>
            <a:r>
              <a:rPr lang="en-GB" dirty="0">
                <a:effectLst/>
                <a:ea typeface="Calibri" panose="020F0502020204030204" pitchFamily="34" charset="0"/>
              </a:rPr>
              <a:t>Completed PEPs are stored in LCS system and can be audited easily and allow for management information reporting.</a:t>
            </a:r>
          </a:p>
          <a:p>
            <a:pPr marL="342900" lvl="0" indent="-342900">
              <a:buFont typeface="Symbol" panose="05050102010706020507" pitchFamily="18" charset="2"/>
              <a:buChar char=""/>
            </a:pPr>
            <a:r>
              <a:rPr lang="en-GB" dirty="0">
                <a:ea typeface="Calibri" panose="020F0502020204030204" pitchFamily="34" charset="0"/>
              </a:rPr>
              <a:t>Information on a completed PEP is copied forward to the next PEP meeting – saves schools time having to re-enter info.</a:t>
            </a:r>
            <a:endParaRPr lang="en-GB" dirty="0">
              <a:effectLst/>
              <a:ea typeface="Calibri" panose="020F0502020204030204" pitchFamily="34" charset="0"/>
            </a:endParaRPr>
          </a:p>
          <a:p>
            <a:endParaRPr lang="en-GB" dirty="0"/>
          </a:p>
        </p:txBody>
      </p:sp>
    </p:spTree>
    <p:extLst>
      <p:ext uri="{BB962C8B-B14F-4D97-AF65-F5344CB8AC3E}">
        <p14:creationId xmlns:p14="http://schemas.microsoft.com/office/powerpoint/2010/main" val="3193379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48754-7EA8-4511-B37E-A42921CF7F83}"/>
              </a:ext>
            </a:extLst>
          </p:cNvPr>
          <p:cNvSpPr>
            <a:spLocks noGrp="1"/>
          </p:cNvSpPr>
          <p:nvPr>
            <p:ph type="title"/>
          </p:nvPr>
        </p:nvSpPr>
        <p:spPr/>
        <p:txBody>
          <a:bodyPr/>
          <a:lstStyle/>
          <a:p>
            <a:r>
              <a:rPr lang="en-GB" b="1" dirty="0">
                <a:solidFill>
                  <a:srgbClr val="0070C0"/>
                </a:solidFill>
              </a:rPr>
              <a:t>The e-PEP process</a:t>
            </a:r>
            <a:endParaRPr lang="en-GB" i="1" dirty="0">
              <a:solidFill>
                <a:srgbClr val="FF0000"/>
              </a:solidFill>
            </a:endParaRPr>
          </a:p>
        </p:txBody>
      </p:sp>
      <p:pic>
        <p:nvPicPr>
          <p:cNvPr id="54" name="Picture 53">
            <a:extLst>
              <a:ext uri="{FF2B5EF4-FFF2-40B4-BE49-F238E27FC236}">
                <a16:creationId xmlns:a16="http://schemas.microsoft.com/office/drawing/2014/main" id="{EF7DB63F-4E14-4775-A8A6-4F62BEA954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0274" y="1614488"/>
            <a:ext cx="8264751" cy="4648923"/>
          </a:xfrm>
          <a:prstGeom prst="rect">
            <a:avLst/>
          </a:prstGeom>
        </p:spPr>
      </p:pic>
    </p:spTree>
    <p:extLst>
      <p:ext uri="{BB962C8B-B14F-4D97-AF65-F5344CB8AC3E}">
        <p14:creationId xmlns:p14="http://schemas.microsoft.com/office/powerpoint/2010/main" val="62099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2FE5-1B15-470A-B54C-75B8B71E1C14}"/>
              </a:ext>
            </a:extLst>
          </p:cNvPr>
          <p:cNvSpPr>
            <a:spLocks noGrp="1"/>
          </p:cNvSpPr>
          <p:nvPr>
            <p:ph type="title"/>
          </p:nvPr>
        </p:nvSpPr>
        <p:spPr/>
        <p:txBody>
          <a:bodyPr/>
          <a:lstStyle/>
          <a:p>
            <a:pPr algn="ctr"/>
            <a:r>
              <a:rPr lang="en-GB" b="1" dirty="0">
                <a:solidFill>
                  <a:srgbClr val="0070C0"/>
                </a:solidFill>
              </a:rPr>
              <a:t>Walk </a:t>
            </a:r>
            <a:r>
              <a:rPr lang="en-GB" b="1">
                <a:solidFill>
                  <a:srgbClr val="0070C0"/>
                </a:solidFill>
              </a:rPr>
              <a:t>Through </a:t>
            </a:r>
            <a:r>
              <a:rPr lang="en-GB" i="1">
                <a:solidFill>
                  <a:srgbClr val="FF0000"/>
                </a:solidFill>
              </a:rPr>
              <a:t>(DP)</a:t>
            </a:r>
            <a:endParaRPr lang="en-GB" i="1" dirty="0">
              <a:solidFill>
                <a:srgbClr val="FF0000"/>
              </a:solidFill>
            </a:endParaRPr>
          </a:p>
        </p:txBody>
      </p:sp>
      <p:sp>
        <p:nvSpPr>
          <p:cNvPr id="3" name="Content Placeholder 2">
            <a:extLst>
              <a:ext uri="{FF2B5EF4-FFF2-40B4-BE49-F238E27FC236}">
                <a16:creationId xmlns:a16="http://schemas.microsoft.com/office/drawing/2014/main" id="{E8F95448-B0A3-438C-A5B9-75B33D337978}"/>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985995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D9258-ECC5-4C15-938D-E4B4253255C2}"/>
              </a:ext>
            </a:extLst>
          </p:cNvPr>
          <p:cNvSpPr>
            <a:spLocks noGrp="1"/>
          </p:cNvSpPr>
          <p:nvPr>
            <p:ph type="title"/>
          </p:nvPr>
        </p:nvSpPr>
        <p:spPr/>
        <p:txBody>
          <a:bodyPr/>
          <a:lstStyle/>
          <a:p>
            <a:r>
              <a:rPr lang="en-GB" dirty="0"/>
              <a:t>What do we need from you?</a:t>
            </a:r>
          </a:p>
        </p:txBody>
      </p:sp>
      <p:sp>
        <p:nvSpPr>
          <p:cNvPr id="3" name="Content Placeholder 2">
            <a:extLst>
              <a:ext uri="{FF2B5EF4-FFF2-40B4-BE49-F238E27FC236}">
                <a16:creationId xmlns:a16="http://schemas.microsoft.com/office/drawing/2014/main" id="{B50DEC90-3A56-4C50-B1E4-9BCF2C5A55AC}"/>
              </a:ext>
            </a:extLst>
          </p:cNvPr>
          <p:cNvSpPr>
            <a:spLocks noGrp="1"/>
          </p:cNvSpPr>
          <p:nvPr>
            <p:ph idx="1"/>
          </p:nvPr>
        </p:nvSpPr>
        <p:spPr/>
        <p:txBody>
          <a:bodyPr/>
          <a:lstStyle/>
          <a:p>
            <a:r>
              <a:rPr lang="en-GB" dirty="0"/>
              <a:t>Full names and email addresses of all staff who will have the </a:t>
            </a:r>
            <a:r>
              <a:rPr lang="en-GB" dirty="0" err="1"/>
              <a:t>ePEP</a:t>
            </a:r>
            <a:r>
              <a:rPr lang="en-GB" dirty="0"/>
              <a:t> delegated to them </a:t>
            </a:r>
          </a:p>
          <a:p>
            <a:pPr lvl="1"/>
            <a:r>
              <a:rPr lang="en-GB" dirty="0"/>
              <a:t>Some schools, especially secondary in the pilot have nominated Pastoral Year Heads to completed the delegate </a:t>
            </a:r>
            <a:r>
              <a:rPr lang="en-GB" dirty="0" err="1"/>
              <a:t>ePEP</a:t>
            </a:r>
            <a:r>
              <a:rPr lang="en-GB" dirty="0"/>
              <a:t> forms with the DT having overall oversight. Therefore some schools have 5-6 members of staff registered on the delegation portal</a:t>
            </a:r>
          </a:p>
          <a:p>
            <a:r>
              <a:rPr lang="en-GB" dirty="0"/>
              <a:t>Contact the </a:t>
            </a:r>
            <a:r>
              <a:rPr lang="en-GB" dirty="0">
                <a:hlinkClick r:id="rId2"/>
              </a:rPr>
              <a:t>Virtual.School@Bolton.gov.uk</a:t>
            </a:r>
            <a:r>
              <a:rPr lang="en-GB" dirty="0"/>
              <a:t> to confirm </a:t>
            </a:r>
          </a:p>
          <a:p>
            <a:pPr lvl="1"/>
            <a:r>
              <a:rPr lang="en-GB" dirty="0"/>
              <a:t>details of the DT</a:t>
            </a:r>
          </a:p>
          <a:p>
            <a:pPr lvl="1"/>
            <a:r>
              <a:rPr lang="en-GB" dirty="0"/>
              <a:t>Members of staff names and email addresses</a:t>
            </a:r>
          </a:p>
          <a:p>
            <a:pPr lvl="1"/>
            <a:r>
              <a:rPr lang="en-GB" dirty="0"/>
              <a:t>Which year or child they will be completing the </a:t>
            </a:r>
            <a:r>
              <a:rPr lang="en-GB" dirty="0" err="1"/>
              <a:t>ePEP</a:t>
            </a:r>
            <a:r>
              <a:rPr lang="en-GB" dirty="0"/>
              <a:t> for</a:t>
            </a:r>
          </a:p>
          <a:p>
            <a:endParaRPr lang="en-GB" dirty="0"/>
          </a:p>
        </p:txBody>
      </p:sp>
    </p:spTree>
    <p:extLst>
      <p:ext uri="{BB962C8B-B14F-4D97-AF65-F5344CB8AC3E}">
        <p14:creationId xmlns:p14="http://schemas.microsoft.com/office/powerpoint/2010/main" val="2942357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4333E-64AF-43DC-919E-E92C563D453A}"/>
              </a:ext>
            </a:extLst>
          </p:cNvPr>
          <p:cNvSpPr>
            <a:spLocks noGrp="1"/>
          </p:cNvSpPr>
          <p:nvPr>
            <p:ph type="title"/>
          </p:nvPr>
        </p:nvSpPr>
        <p:spPr/>
        <p:txBody>
          <a:bodyPr/>
          <a:lstStyle/>
          <a:p>
            <a:pPr algn="ctr"/>
            <a:r>
              <a:rPr lang="en-GB" b="1" dirty="0">
                <a:solidFill>
                  <a:srgbClr val="0070C0"/>
                </a:solidFill>
              </a:rPr>
              <a:t>Questions??</a:t>
            </a:r>
            <a:br>
              <a:rPr lang="en-GB" b="1" dirty="0">
                <a:solidFill>
                  <a:srgbClr val="0070C0"/>
                </a:solidFill>
              </a:rPr>
            </a:br>
            <a:endParaRPr lang="en-GB" dirty="0"/>
          </a:p>
        </p:txBody>
      </p:sp>
      <p:sp>
        <p:nvSpPr>
          <p:cNvPr id="3" name="Content Placeholder 2">
            <a:extLst>
              <a:ext uri="{FF2B5EF4-FFF2-40B4-BE49-F238E27FC236}">
                <a16:creationId xmlns:a16="http://schemas.microsoft.com/office/drawing/2014/main" id="{8D3A7BA5-BE3A-4A82-ACA9-CAA399D3A989}"/>
              </a:ext>
            </a:extLst>
          </p:cNvPr>
          <p:cNvSpPr>
            <a:spLocks noGrp="1"/>
          </p:cNvSpPr>
          <p:nvPr>
            <p:ph idx="1"/>
          </p:nvPr>
        </p:nvSpPr>
        <p:spPr/>
        <p:txBody>
          <a:bodyPr>
            <a:normAutofit fontScale="62500" lnSpcReduction="20000"/>
          </a:bodyPr>
          <a:lstStyle/>
          <a:p>
            <a:pPr marL="0" indent="0">
              <a:buNone/>
            </a:pPr>
            <a:r>
              <a:rPr lang="en-GB" sz="3000" dirty="0">
                <a:solidFill>
                  <a:srgbClr val="002060"/>
                </a:solidFill>
              </a:rPr>
              <a:t>Possible FAQs:</a:t>
            </a:r>
          </a:p>
          <a:p>
            <a:pPr marL="0" indent="0">
              <a:buNone/>
            </a:pPr>
            <a:r>
              <a:rPr lang="en-GB" sz="3000" dirty="0">
                <a:solidFill>
                  <a:srgbClr val="0070C0"/>
                </a:solidFill>
              </a:rPr>
              <a:t>How long will I have to complete my part of the e-PEP?</a:t>
            </a:r>
          </a:p>
          <a:p>
            <a:pPr marL="0" indent="0">
              <a:buNone/>
            </a:pPr>
            <a:r>
              <a:rPr lang="en-GB" sz="3000" dirty="0">
                <a:solidFill>
                  <a:schemeClr val="accent2">
                    <a:lumMod val="75000"/>
                  </a:schemeClr>
                </a:solidFill>
              </a:rPr>
              <a:t>PEPs should be completed and submitted within 10 school days of the PEP meeting</a:t>
            </a:r>
          </a:p>
          <a:p>
            <a:pPr marL="0" indent="0">
              <a:buNone/>
            </a:pPr>
            <a:r>
              <a:rPr lang="en-GB" sz="3000" dirty="0">
                <a:solidFill>
                  <a:srgbClr val="0070C0"/>
                </a:solidFill>
              </a:rPr>
              <a:t>What happens once I’ve submitted the e-PEP?</a:t>
            </a:r>
          </a:p>
          <a:p>
            <a:pPr marL="0" indent="0">
              <a:buNone/>
            </a:pPr>
            <a:r>
              <a:rPr lang="en-GB" sz="3000" dirty="0">
                <a:solidFill>
                  <a:schemeClr val="accent2">
                    <a:lumMod val="75000"/>
                  </a:schemeClr>
                </a:solidFill>
              </a:rPr>
              <a:t>The VS will quality assure and provide feedback where required before finalising</a:t>
            </a:r>
          </a:p>
          <a:p>
            <a:pPr marL="0" indent="0">
              <a:buNone/>
            </a:pPr>
            <a:r>
              <a:rPr lang="en-GB" sz="3000" dirty="0">
                <a:solidFill>
                  <a:srgbClr val="0070C0"/>
                </a:solidFill>
              </a:rPr>
              <a:t>When do PEPs need to be done by each term?</a:t>
            </a:r>
          </a:p>
          <a:p>
            <a:pPr marL="342900" lvl="0" indent="-342900">
              <a:lnSpc>
                <a:spcPct val="107000"/>
              </a:lnSpc>
              <a:buFont typeface="Symbol" panose="05050102010706020507" pitchFamily="18" charset="2"/>
              <a:buChar char=""/>
            </a:pP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Autumn Term – Friday 17</a:t>
            </a:r>
            <a:r>
              <a:rPr lang="en-GB" sz="3400" baseline="300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th</a:t>
            </a: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 December 2021</a:t>
            </a:r>
            <a:endParaRPr lang="en-GB" sz="34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Spring Term – Friday 25</a:t>
            </a:r>
            <a:r>
              <a:rPr lang="en-GB" sz="3400" baseline="300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th</a:t>
            </a: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 March 2022 </a:t>
            </a:r>
            <a:endParaRPr lang="en-GB" sz="34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Summer Term – Friday 15</a:t>
            </a:r>
            <a:r>
              <a:rPr lang="en-GB" sz="3400" baseline="300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th</a:t>
            </a:r>
            <a:r>
              <a:rPr lang="en-GB" sz="3400" dirty="0">
                <a:effectLst/>
                <a:latin typeface="Microsoft Sans Serif" panose="020B0604020202020204" pitchFamily="34" charset="0"/>
                <a:ea typeface="Microsoft Sans Serif" panose="020B0604020202020204" pitchFamily="34" charset="0"/>
                <a:cs typeface="Microsoft Sans Serif" panose="020B0604020202020204" pitchFamily="34" charset="0"/>
              </a:rPr>
              <a:t> July 2022 </a:t>
            </a:r>
          </a:p>
          <a:p>
            <a:pPr marL="0" lvl="0" indent="0">
              <a:lnSpc>
                <a:spcPct val="107000"/>
              </a:lnSpc>
              <a:spcAft>
                <a:spcPts val="800"/>
              </a:spcAft>
              <a:buNone/>
            </a:pPr>
            <a:r>
              <a:rPr lang="en-GB" sz="3400" dirty="0">
                <a:solidFill>
                  <a:srgbClr val="00B0F0"/>
                </a:solidFill>
                <a:latin typeface="Microsoft Sans Serif" panose="020B0604020202020204" pitchFamily="34" charset="0"/>
                <a:ea typeface="Microsoft Sans Serif" panose="020B0604020202020204" pitchFamily="34" charset="0"/>
                <a:cs typeface="Microsoft Sans Serif" panose="020B0604020202020204" pitchFamily="34" charset="0"/>
              </a:rPr>
              <a:t>When will it be rolled out?</a:t>
            </a:r>
          </a:p>
          <a:p>
            <a:pPr marL="0" lvl="0" indent="0">
              <a:lnSpc>
                <a:spcPct val="107000"/>
              </a:lnSpc>
              <a:spcAft>
                <a:spcPts val="800"/>
              </a:spcAft>
              <a:buNone/>
            </a:pPr>
            <a:r>
              <a:rPr lang="en-GB" sz="3400" dirty="0">
                <a:solidFill>
                  <a:schemeClr val="accent2"/>
                </a:solidFill>
                <a:latin typeface="Microsoft Sans Serif" panose="020B0604020202020204" pitchFamily="34" charset="0"/>
                <a:ea typeface="Microsoft Sans Serif" panose="020B0604020202020204" pitchFamily="34" charset="0"/>
                <a:cs typeface="Microsoft Sans Serif" panose="020B0604020202020204" pitchFamily="34" charset="0"/>
              </a:rPr>
              <a:t>Monday 11</a:t>
            </a:r>
            <a:r>
              <a:rPr lang="en-GB" sz="3400" baseline="30000" dirty="0">
                <a:solidFill>
                  <a:schemeClr val="accent2"/>
                </a:solidFill>
                <a:latin typeface="Microsoft Sans Serif" panose="020B0604020202020204" pitchFamily="34" charset="0"/>
                <a:ea typeface="Microsoft Sans Serif" panose="020B0604020202020204" pitchFamily="34" charset="0"/>
                <a:cs typeface="Microsoft Sans Serif" panose="020B0604020202020204" pitchFamily="34" charset="0"/>
              </a:rPr>
              <a:t>th</a:t>
            </a:r>
            <a:r>
              <a:rPr lang="en-GB" sz="3400" dirty="0">
                <a:solidFill>
                  <a:schemeClr val="accent2"/>
                </a:solidFill>
                <a:latin typeface="Microsoft Sans Serif" panose="020B0604020202020204" pitchFamily="34" charset="0"/>
                <a:ea typeface="Microsoft Sans Serif" panose="020B0604020202020204" pitchFamily="34" charset="0"/>
                <a:cs typeface="Microsoft Sans Serif" panose="020B0604020202020204" pitchFamily="34" charset="0"/>
              </a:rPr>
              <a:t> October, paper version to be used in the interim – old format not to be used. </a:t>
            </a:r>
          </a:p>
          <a:p>
            <a:pPr marL="0" lvl="0" indent="0">
              <a:lnSpc>
                <a:spcPct val="107000"/>
              </a:lnSpc>
              <a:spcAft>
                <a:spcPts val="800"/>
              </a:spcAft>
              <a:buNone/>
            </a:pPr>
            <a:endParaRPr lang="en-GB" sz="3400" dirty="0">
              <a:solidFill>
                <a:srgbClr val="00B0F0"/>
              </a:solidFill>
              <a:effectLst/>
              <a:latin typeface="Microsoft Sans Serif" panose="020B0604020202020204" pitchFamily="34" charset="0"/>
              <a:ea typeface="Microsoft Sans Serif" panose="020B0604020202020204" pitchFamily="34" charset="0"/>
              <a:cs typeface="Times New Roman" panose="02020603050405020304" pitchFamily="18" charset="0"/>
            </a:endParaRPr>
          </a:p>
          <a:p>
            <a:pPr marL="0" indent="0" algn="ctr">
              <a:buNone/>
            </a:pPr>
            <a:endParaRPr lang="en-GB" sz="6000" dirty="0"/>
          </a:p>
        </p:txBody>
      </p:sp>
    </p:spTree>
    <p:extLst>
      <p:ext uri="{BB962C8B-B14F-4D97-AF65-F5344CB8AC3E}">
        <p14:creationId xmlns:p14="http://schemas.microsoft.com/office/powerpoint/2010/main" val="2951168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F72F1-8E5B-48CF-B3B6-A5E7CE68AEE4}"/>
              </a:ext>
            </a:extLst>
          </p:cNvPr>
          <p:cNvSpPr>
            <a:spLocks noGrp="1"/>
          </p:cNvSpPr>
          <p:nvPr>
            <p:ph type="title"/>
          </p:nvPr>
        </p:nvSpPr>
        <p:spPr/>
        <p:txBody>
          <a:bodyPr/>
          <a:lstStyle/>
          <a:p>
            <a:pPr algn="ctr"/>
            <a:r>
              <a:rPr lang="en-GB" b="1" dirty="0">
                <a:solidFill>
                  <a:srgbClr val="00B0F0"/>
                </a:solidFill>
              </a:rPr>
              <a:t>Step by step guide to completing the PEP</a:t>
            </a:r>
          </a:p>
        </p:txBody>
      </p:sp>
      <p:graphicFrame>
        <p:nvGraphicFramePr>
          <p:cNvPr id="5" name="Content Placeholder 4">
            <a:extLst>
              <a:ext uri="{FF2B5EF4-FFF2-40B4-BE49-F238E27FC236}">
                <a16:creationId xmlns:a16="http://schemas.microsoft.com/office/drawing/2014/main" id="{AB6DC8C4-F80E-4FE6-9677-311C2A67A89A}"/>
              </a:ext>
            </a:extLst>
          </p:cNvPr>
          <p:cNvGraphicFramePr>
            <a:graphicFrameLocks noGrp="1"/>
          </p:cNvGraphicFramePr>
          <p:nvPr>
            <p:ph idx="1"/>
            <p:extLst>
              <p:ext uri="{D42A27DB-BD31-4B8C-83A1-F6EECF244321}">
                <p14:modId xmlns:p14="http://schemas.microsoft.com/office/powerpoint/2010/main" val="3206160290"/>
              </p:ext>
            </p:extLst>
          </p:nvPr>
        </p:nvGraphicFramePr>
        <p:xfrm>
          <a:off x="3570052" y="1788302"/>
          <a:ext cx="11385366" cy="5069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C35B4F8F-5FD0-431A-AF33-5375543199CB}"/>
              </a:ext>
            </a:extLst>
          </p:cNvPr>
          <p:cNvSpPr txBox="1"/>
          <p:nvPr/>
        </p:nvSpPr>
        <p:spPr>
          <a:xfrm>
            <a:off x="294262" y="2288951"/>
            <a:ext cx="5980079" cy="2400657"/>
          </a:xfrm>
          <a:prstGeom prst="rect">
            <a:avLst/>
          </a:prstGeom>
          <a:noFill/>
        </p:spPr>
        <p:txBody>
          <a:bodyPr wrap="square">
            <a:spAutoFit/>
          </a:bodyPr>
          <a:lstStyle/>
          <a:p>
            <a:pPr algn="ctr">
              <a:spcBef>
                <a:spcPct val="0"/>
              </a:spcBef>
              <a:buFontTx/>
              <a:buNone/>
            </a:pPr>
            <a:r>
              <a:rPr lang="en-GB" altLang="en-US" sz="2500" i="1" dirty="0"/>
              <a:t>‘A PEP should be a ‘living’, evolving, comprehensive and enduring record of the child’s experience, progress and achievement (academic and otherwise), and inform any discussion about education during statutory reviews of the child’s wider care plan’ </a:t>
            </a:r>
          </a:p>
        </p:txBody>
      </p:sp>
    </p:spTree>
    <p:extLst>
      <p:ext uri="{BB962C8B-B14F-4D97-AF65-F5344CB8AC3E}">
        <p14:creationId xmlns:p14="http://schemas.microsoft.com/office/powerpoint/2010/main" val="2425288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981A8-BA52-4538-8B85-716D207C28D8}"/>
              </a:ext>
            </a:extLst>
          </p:cNvPr>
          <p:cNvSpPr>
            <a:spLocks noGrp="1"/>
          </p:cNvSpPr>
          <p:nvPr>
            <p:ph type="title"/>
          </p:nvPr>
        </p:nvSpPr>
        <p:spPr>
          <a:xfrm>
            <a:off x="2553418" y="365125"/>
            <a:ext cx="8800381" cy="1325563"/>
          </a:xfrm>
        </p:spPr>
        <p:txBody>
          <a:bodyPr anchor="ctr">
            <a:normAutofit/>
          </a:bodyPr>
          <a:lstStyle/>
          <a:p>
            <a:r>
              <a:rPr lang="en-GB" b="1" dirty="0">
                <a:solidFill>
                  <a:srgbClr val="00B0F0"/>
                </a:solidFill>
              </a:rPr>
              <a:t>Mental Health - SDQ</a:t>
            </a:r>
          </a:p>
        </p:txBody>
      </p:sp>
      <p:sp>
        <p:nvSpPr>
          <p:cNvPr id="3" name="Content Placeholder 2">
            <a:extLst>
              <a:ext uri="{FF2B5EF4-FFF2-40B4-BE49-F238E27FC236}">
                <a16:creationId xmlns:a16="http://schemas.microsoft.com/office/drawing/2014/main" id="{B282DE72-1DD1-42F3-8B50-018C8F13117F}"/>
              </a:ext>
            </a:extLst>
          </p:cNvPr>
          <p:cNvSpPr>
            <a:spLocks noGrp="1"/>
          </p:cNvSpPr>
          <p:nvPr>
            <p:ph sz="half" idx="1"/>
          </p:nvPr>
        </p:nvSpPr>
        <p:spPr>
          <a:xfrm>
            <a:off x="175726" y="1928262"/>
            <a:ext cx="5181600" cy="4351338"/>
          </a:xfrm>
        </p:spPr>
        <p:txBody>
          <a:bodyPr>
            <a:normAutofit/>
          </a:bodyPr>
          <a:lstStyle/>
          <a:p>
            <a:pPr marL="0" indent="0" algn="ctr">
              <a:buNone/>
            </a:pPr>
            <a:r>
              <a:rPr lang="en-GB" sz="2500" i="1" dirty="0">
                <a:effectLst/>
              </a:rPr>
              <a:t>The Strengths and Difficulties Questionnaire should be completed by School in advance of each PEP meeting.   A score of 16 or above suggests that the pupil may have emotional wellbeing needs which should be addressed within the Target Setting section</a:t>
            </a:r>
          </a:p>
          <a:p>
            <a:pPr marL="0" indent="0">
              <a:buNone/>
            </a:pPr>
            <a:endParaRPr lang="en-GB" dirty="0"/>
          </a:p>
        </p:txBody>
      </p:sp>
      <p:graphicFrame>
        <p:nvGraphicFramePr>
          <p:cNvPr id="4" name="Table 3">
            <a:extLst>
              <a:ext uri="{FF2B5EF4-FFF2-40B4-BE49-F238E27FC236}">
                <a16:creationId xmlns:a16="http://schemas.microsoft.com/office/drawing/2014/main" id="{7837B29C-3D69-42E7-80AE-A1C507C222EC}"/>
              </a:ext>
            </a:extLst>
          </p:cNvPr>
          <p:cNvGraphicFramePr>
            <a:graphicFrameLocks noGrp="1"/>
          </p:cNvGraphicFramePr>
          <p:nvPr>
            <p:extLst>
              <p:ext uri="{D42A27DB-BD31-4B8C-83A1-F6EECF244321}">
                <p14:modId xmlns:p14="http://schemas.microsoft.com/office/powerpoint/2010/main" val="3149013850"/>
              </p:ext>
            </p:extLst>
          </p:nvPr>
        </p:nvGraphicFramePr>
        <p:xfrm>
          <a:off x="5904690" y="1575881"/>
          <a:ext cx="5963055" cy="5194570"/>
        </p:xfrm>
        <a:graphic>
          <a:graphicData uri="http://schemas.openxmlformats.org/drawingml/2006/table">
            <a:tbl>
              <a:tblPr firstRow="1" firstCol="1" bandRow="1">
                <a:tableStyleId>{5C22544A-7EE6-4342-B048-85BDC9FD1C3A}</a:tableStyleId>
              </a:tblPr>
              <a:tblGrid>
                <a:gridCol w="900413">
                  <a:extLst>
                    <a:ext uri="{9D8B030D-6E8A-4147-A177-3AD203B41FA5}">
                      <a16:colId xmlns:a16="http://schemas.microsoft.com/office/drawing/2014/main" val="413395884"/>
                    </a:ext>
                  </a:extLst>
                </a:gridCol>
                <a:gridCol w="803146">
                  <a:extLst>
                    <a:ext uri="{9D8B030D-6E8A-4147-A177-3AD203B41FA5}">
                      <a16:colId xmlns:a16="http://schemas.microsoft.com/office/drawing/2014/main" val="1551322593"/>
                    </a:ext>
                  </a:extLst>
                </a:gridCol>
                <a:gridCol w="705880">
                  <a:extLst>
                    <a:ext uri="{9D8B030D-6E8A-4147-A177-3AD203B41FA5}">
                      <a16:colId xmlns:a16="http://schemas.microsoft.com/office/drawing/2014/main" val="132887091"/>
                    </a:ext>
                  </a:extLst>
                </a:gridCol>
                <a:gridCol w="1662668">
                  <a:extLst>
                    <a:ext uri="{9D8B030D-6E8A-4147-A177-3AD203B41FA5}">
                      <a16:colId xmlns:a16="http://schemas.microsoft.com/office/drawing/2014/main" val="3614882644"/>
                    </a:ext>
                  </a:extLst>
                </a:gridCol>
                <a:gridCol w="1890948">
                  <a:extLst>
                    <a:ext uri="{9D8B030D-6E8A-4147-A177-3AD203B41FA5}">
                      <a16:colId xmlns:a16="http://schemas.microsoft.com/office/drawing/2014/main" val="587214630"/>
                    </a:ext>
                  </a:extLst>
                </a:gridCol>
              </a:tblGrid>
              <a:tr h="756961">
                <a:tc>
                  <a:txBody>
                    <a:bodyPr/>
                    <a:lstStyle/>
                    <a:p>
                      <a:pPr>
                        <a:lnSpc>
                          <a:spcPct val="115000"/>
                        </a:lnSpc>
                        <a:spcAft>
                          <a:spcPts val="1000"/>
                        </a:spcAft>
                      </a:pPr>
                      <a:r>
                        <a:rPr lang="en-GB" sz="1100">
                          <a:effectLst/>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Overall Score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Pro-social score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Areas of strength</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Areas where additional support may be required</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extLst>
                  <a:ext uri="{0D108BD9-81ED-4DB2-BD59-A6C34878D82A}">
                    <a16:rowId xmlns:a16="http://schemas.microsoft.com/office/drawing/2014/main" val="1577037452"/>
                  </a:ext>
                </a:extLst>
              </a:tr>
              <a:tr h="516213">
                <a:tc>
                  <a:txBody>
                    <a:bodyPr/>
                    <a:lstStyle/>
                    <a:p>
                      <a:pPr>
                        <a:lnSpc>
                          <a:spcPct val="115000"/>
                        </a:lnSpc>
                        <a:spcAft>
                          <a:spcPts val="1000"/>
                        </a:spcAft>
                      </a:pPr>
                      <a:r>
                        <a:rPr lang="en-GB" sz="1100">
                          <a:effectLst/>
                        </a:rPr>
                        <a:t>Autumn Term</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27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5</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Conduct</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Hyperactivity and emotional symptoms</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extLst>
                  <a:ext uri="{0D108BD9-81ED-4DB2-BD59-A6C34878D82A}">
                    <a16:rowId xmlns:a16="http://schemas.microsoft.com/office/drawing/2014/main" val="2093282518"/>
                  </a:ext>
                </a:extLst>
              </a:tr>
              <a:tr h="1719950">
                <a:tc>
                  <a:txBody>
                    <a:bodyPr/>
                    <a:lstStyle/>
                    <a:p>
                      <a:pPr>
                        <a:lnSpc>
                          <a:spcPct val="115000"/>
                        </a:lnSpc>
                        <a:spcAft>
                          <a:spcPts val="1000"/>
                        </a:spcAft>
                      </a:pPr>
                      <a:r>
                        <a:rPr lang="en-GB" sz="1100">
                          <a:effectLst/>
                        </a:rPr>
                        <a:t>Spring Term</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28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5</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Conduct (in school) but this has deteriorated since last time.</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dirty="0">
                          <a:effectLst/>
                        </a:rPr>
                        <a:t>Hyperactivity and emotional symptoms – to be addressed through a long term emotional care plan meeting and work with psychotherapist.</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extLst>
                  <a:ext uri="{0D108BD9-81ED-4DB2-BD59-A6C34878D82A}">
                    <a16:rowId xmlns:a16="http://schemas.microsoft.com/office/drawing/2014/main" val="681718116"/>
                  </a:ext>
                </a:extLst>
              </a:tr>
              <a:tr h="2201446">
                <a:tc>
                  <a:txBody>
                    <a:bodyPr/>
                    <a:lstStyle/>
                    <a:p>
                      <a:pPr>
                        <a:lnSpc>
                          <a:spcPct val="115000"/>
                        </a:lnSpc>
                        <a:spcAft>
                          <a:spcPts val="1000"/>
                        </a:spcAft>
                      </a:pPr>
                      <a:r>
                        <a:rPr lang="en-GB" sz="1100">
                          <a:effectLst/>
                        </a:rPr>
                        <a:t>Summer Term</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27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3</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a:effectLst/>
                        </a:rPr>
                        <a:t>Conduct and pro-social are both strengths and are close to average. He is a very sociable and caring little boy.</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tc>
                  <a:txBody>
                    <a:bodyPr/>
                    <a:lstStyle/>
                    <a:p>
                      <a:pPr>
                        <a:lnSpc>
                          <a:spcPct val="115000"/>
                        </a:lnSpc>
                        <a:spcAft>
                          <a:spcPts val="1000"/>
                        </a:spcAft>
                      </a:pPr>
                      <a:r>
                        <a:rPr lang="en-GB" sz="1100" dirty="0">
                          <a:effectLst/>
                        </a:rPr>
                        <a:t>Emotional symptoms and hyperactivity continue to be the main areas for concern. The psychotherapy and movement meditation sessions are helping with this but it is a very long process.</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4516" marR="74516" marT="0" marB="0"/>
                </a:tc>
                <a:extLst>
                  <a:ext uri="{0D108BD9-81ED-4DB2-BD59-A6C34878D82A}">
                    <a16:rowId xmlns:a16="http://schemas.microsoft.com/office/drawing/2014/main" val="2628393764"/>
                  </a:ext>
                </a:extLst>
              </a:tr>
            </a:tbl>
          </a:graphicData>
        </a:graphic>
      </p:graphicFrame>
    </p:spTree>
    <p:extLst>
      <p:ext uri="{BB962C8B-B14F-4D97-AF65-F5344CB8AC3E}">
        <p14:creationId xmlns:p14="http://schemas.microsoft.com/office/powerpoint/2010/main" val="287608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B640B-A524-4234-8B97-5741DA59B6BB}"/>
              </a:ext>
            </a:extLst>
          </p:cNvPr>
          <p:cNvSpPr>
            <a:spLocks noGrp="1"/>
          </p:cNvSpPr>
          <p:nvPr>
            <p:ph type="title"/>
          </p:nvPr>
        </p:nvSpPr>
        <p:spPr>
          <a:xfrm>
            <a:off x="1934293" y="88900"/>
            <a:ext cx="8800381" cy="1325563"/>
          </a:xfrm>
        </p:spPr>
        <p:txBody>
          <a:bodyPr/>
          <a:lstStyle/>
          <a:p>
            <a:pPr algn="ctr"/>
            <a:r>
              <a:rPr lang="en-GB" b="1" dirty="0">
                <a:solidFill>
                  <a:srgbClr val="0070C0"/>
                </a:solidFill>
              </a:rPr>
              <a:t>e-Pep Roll Out</a:t>
            </a:r>
          </a:p>
        </p:txBody>
      </p:sp>
      <p:sp>
        <p:nvSpPr>
          <p:cNvPr id="3" name="Content Placeholder 2">
            <a:extLst>
              <a:ext uri="{FF2B5EF4-FFF2-40B4-BE49-F238E27FC236}">
                <a16:creationId xmlns:a16="http://schemas.microsoft.com/office/drawing/2014/main" id="{B4040A92-6725-4021-8E3F-AC0623DAD7E5}"/>
              </a:ext>
            </a:extLst>
          </p:cNvPr>
          <p:cNvSpPr>
            <a:spLocks noGrp="1"/>
          </p:cNvSpPr>
          <p:nvPr>
            <p:ph idx="1"/>
          </p:nvPr>
        </p:nvSpPr>
        <p:spPr>
          <a:xfrm>
            <a:off x="327804" y="1169582"/>
            <a:ext cx="11025996" cy="5688418"/>
          </a:xfrm>
        </p:spPr>
        <p:txBody>
          <a:bodyPr>
            <a:normAutofit fontScale="77500" lnSpcReduction="20000"/>
          </a:bodyPr>
          <a:lstStyle/>
          <a:p>
            <a:pPr marL="0" indent="0" algn="ctr">
              <a:buNone/>
            </a:pPr>
            <a:r>
              <a:rPr lang="en-GB" sz="1800" b="1" i="1" u="none" strike="noStrike" baseline="0" dirty="0">
                <a:solidFill>
                  <a:srgbClr val="000000"/>
                </a:solidFill>
                <a:latin typeface="Arial" panose="020B0604020202020204" pitchFamily="34" charset="0"/>
              </a:rPr>
              <a:t>Every child has the right to express their views, feelings and wishes in all matters affecting them, and to have their views considered and taken seriously. </a:t>
            </a:r>
            <a:r>
              <a:rPr lang="en-GB" sz="1800" b="0" i="0" u="none" strike="noStrike" baseline="0" dirty="0">
                <a:solidFill>
                  <a:srgbClr val="000000"/>
                </a:solidFill>
                <a:latin typeface="Arial" panose="020B0604020202020204" pitchFamily="34" charset="0"/>
              </a:rPr>
              <a:t>(</a:t>
            </a:r>
            <a:r>
              <a:rPr lang="en-GB" sz="1800" b="1" i="0" u="none" strike="noStrike" baseline="0" dirty="0">
                <a:solidFill>
                  <a:srgbClr val="000000"/>
                </a:solidFill>
                <a:latin typeface="Arial" panose="020B0604020202020204" pitchFamily="34" charset="0"/>
              </a:rPr>
              <a:t>UNCTC; Article 12)</a:t>
            </a:r>
          </a:p>
          <a:p>
            <a:pPr marL="0" indent="0" algn="ctr">
              <a:buNone/>
            </a:pPr>
            <a:r>
              <a:rPr lang="en-GB" sz="1800" b="0" i="0" u="none" strike="noStrike" baseline="0" dirty="0">
                <a:solidFill>
                  <a:srgbClr val="000000"/>
                </a:solidFill>
                <a:latin typeface="Arial" panose="020B0604020202020204" pitchFamily="34" charset="0"/>
              </a:rPr>
              <a:t>(respect for the views of the child) </a:t>
            </a:r>
          </a:p>
          <a:p>
            <a:pPr marL="342900" indent="-342900">
              <a:lnSpc>
                <a:spcPct val="220000"/>
              </a:lnSpc>
              <a:buFont typeface="Arial" panose="020B0604020202020204" pitchFamily="34" charset="0"/>
              <a:buAutoNum type="arabicPeriod"/>
            </a:pPr>
            <a:r>
              <a:rPr lang="en-GB" sz="2400" b="1" dirty="0">
                <a:solidFill>
                  <a:srgbClr val="002060"/>
                </a:solidFill>
              </a:rPr>
              <a:t>Bolton’s Virtual School </a:t>
            </a:r>
          </a:p>
          <a:p>
            <a:pPr marL="342900" indent="-342900">
              <a:lnSpc>
                <a:spcPct val="220000"/>
              </a:lnSpc>
              <a:buFont typeface="Arial" panose="020B0604020202020204" pitchFamily="34" charset="0"/>
              <a:buAutoNum type="arabicPeriod"/>
            </a:pPr>
            <a:r>
              <a:rPr lang="en-GB" sz="2400" b="1" dirty="0">
                <a:solidFill>
                  <a:srgbClr val="002060"/>
                </a:solidFill>
              </a:rPr>
              <a:t>PEPs </a:t>
            </a:r>
          </a:p>
          <a:p>
            <a:pPr marL="342900" indent="-342900">
              <a:lnSpc>
                <a:spcPct val="220000"/>
              </a:lnSpc>
              <a:buAutoNum type="arabicPeriod"/>
            </a:pPr>
            <a:r>
              <a:rPr lang="en-GB" sz="2400" b="1" dirty="0">
                <a:solidFill>
                  <a:srgbClr val="002060"/>
                </a:solidFill>
              </a:rPr>
              <a:t>Benefits of using the Delegation Portal and equipment required</a:t>
            </a:r>
          </a:p>
          <a:p>
            <a:pPr marL="342900" indent="-342900">
              <a:lnSpc>
                <a:spcPct val="220000"/>
              </a:lnSpc>
              <a:buAutoNum type="arabicPeriod"/>
            </a:pPr>
            <a:r>
              <a:rPr lang="en-GB" sz="2400" b="1" dirty="0">
                <a:solidFill>
                  <a:srgbClr val="002060"/>
                </a:solidFill>
              </a:rPr>
              <a:t>The process</a:t>
            </a:r>
            <a:endParaRPr lang="en-GB" sz="2400" b="1" i="1" dirty="0">
              <a:solidFill>
                <a:srgbClr val="FF0000"/>
              </a:solidFill>
            </a:endParaRPr>
          </a:p>
          <a:p>
            <a:pPr marL="342900" indent="-342900">
              <a:lnSpc>
                <a:spcPct val="220000"/>
              </a:lnSpc>
              <a:buAutoNum type="arabicPeriod"/>
            </a:pPr>
            <a:r>
              <a:rPr lang="en-GB" sz="2400" b="1" dirty="0">
                <a:solidFill>
                  <a:srgbClr val="002060"/>
                </a:solidFill>
              </a:rPr>
              <a:t>Demo/Walk Through</a:t>
            </a:r>
          </a:p>
          <a:p>
            <a:pPr marL="342900" indent="-342900">
              <a:lnSpc>
                <a:spcPct val="220000"/>
              </a:lnSpc>
              <a:buAutoNum type="arabicPeriod"/>
            </a:pPr>
            <a:r>
              <a:rPr lang="en-GB" sz="2400" b="1" dirty="0">
                <a:solidFill>
                  <a:srgbClr val="002060"/>
                </a:solidFill>
              </a:rPr>
              <a:t>Questions</a:t>
            </a:r>
          </a:p>
          <a:p>
            <a:pPr marL="342900" indent="-342900">
              <a:lnSpc>
                <a:spcPct val="220000"/>
              </a:lnSpc>
              <a:buAutoNum type="arabicPeriod"/>
            </a:pPr>
            <a:r>
              <a:rPr lang="en-GB" sz="2400" b="1" dirty="0">
                <a:solidFill>
                  <a:srgbClr val="002060"/>
                </a:solidFill>
              </a:rPr>
              <a:t>How to complete the termly PEP document </a:t>
            </a:r>
          </a:p>
          <a:p>
            <a:pPr marL="342900" indent="-342900">
              <a:lnSpc>
                <a:spcPct val="220000"/>
              </a:lnSpc>
              <a:buAutoNum type="arabicPeriod"/>
            </a:pPr>
            <a:endParaRPr lang="en-GB" sz="2400" b="1" dirty="0">
              <a:solidFill>
                <a:srgbClr val="002060"/>
              </a:solidFill>
            </a:endParaRPr>
          </a:p>
          <a:p>
            <a:pPr marL="342900" indent="-342900">
              <a:lnSpc>
                <a:spcPct val="220000"/>
              </a:lnSpc>
              <a:buAutoNum type="arabicPeriod"/>
            </a:pPr>
            <a:endParaRPr lang="en-GB" sz="2400" b="1" dirty="0">
              <a:solidFill>
                <a:srgbClr val="002060"/>
              </a:solidFill>
            </a:endParaRPr>
          </a:p>
          <a:p>
            <a:pPr marL="342900" indent="-342900">
              <a:lnSpc>
                <a:spcPct val="220000"/>
              </a:lnSpc>
              <a:buAutoNum type="arabicPeriod"/>
            </a:pPr>
            <a:endParaRPr lang="en-GB" sz="1800" b="1" dirty="0"/>
          </a:p>
          <a:p>
            <a:pPr marL="342900" indent="-342900">
              <a:lnSpc>
                <a:spcPct val="220000"/>
              </a:lnSpc>
              <a:buAutoNum type="arabicPeriod"/>
            </a:pPr>
            <a:endParaRPr lang="en-GB" sz="1800" b="1" dirty="0">
              <a:solidFill>
                <a:srgbClr val="002060"/>
              </a:solidFill>
            </a:endParaRPr>
          </a:p>
        </p:txBody>
      </p:sp>
    </p:spTree>
    <p:extLst>
      <p:ext uri="{BB962C8B-B14F-4D97-AF65-F5344CB8AC3E}">
        <p14:creationId xmlns:p14="http://schemas.microsoft.com/office/powerpoint/2010/main" val="3133362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16A1A-86CC-479E-8B20-305E4E94ECCF}"/>
              </a:ext>
            </a:extLst>
          </p:cNvPr>
          <p:cNvSpPr>
            <a:spLocks noGrp="1"/>
          </p:cNvSpPr>
          <p:nvPr>
            <p:ph type="title"/>
          </p:nvPr>
        </p:nvSpPr>
        <p:spPr/>
        <p:txBody>
          <a:bodyPr/>
          <a:lstStyle/>
          <a:p>
            <a:pPr algn="ctr"/>
            <a:r>
              <a:rPr lang="en-GB" b="1" dirty="0">
                <a:solidFill>
                  <a:srgbClr val="00B0F0"/>
                </a:solidFill>
              </a:rPr>
              <a:t>How to complete the termly SDQ</a:t>
            </a:r>
          </a:p>
        </p:txBody>
      </p:sp>
      <p:sp>
        <p:nvSpPr>
          <p:cNvPr id="3" name="Content Placeholder 2">
            <a:extLst>
              <a:ext uri="{FF2B5EF4-FFF2-40B4-BE49-F238E27FC236}">
                <a16:creationId xmlns:a16="http://schemas.microsoft.com/office/drawing/2014/main" id="{2AB0F47B-B389-4CAA-9275-5C4E76622E11}"/>
              </a:ext>
            </a:extLst>
          </p:cNvPr>
          <p:cNvSpPr>
            <a:spLocks noGrp="1"/>
          </p:cNvSpPr>
          <p:nvPr>
            <p:ph idx="1"/>
          </p:nvPr>
        </p:nvSpPr>
        <p:spPr/>
        <p:txBody>
          <a:bodyPr/>
          <a:lstStyle/>
          <a:p>
            <a:r>
              <a:rPr lang="en-GB" sz="2500" dirty="0"/>
              <a:t>Online system (if available in your school)</a:t>
            </a:r>
          </a:p>
          <a:p>
            <a:r>
              <a:rPr lang="en-GB" sz="2500" dirty="0"/>
              <a:t>PDF paper version </a:t>
            </a:r>
          </a:p>
          <a:p>
            <a:r>
              <a:rPr lang="en-GB" sz="2500" dirty="0"/>
              <a:t>SDQ excel spreadsheet (see completed example)</a:t>
            </a:r>
          </a:p>
          <a:p>
            <a:pPr marL="0" indent="0">
              <a:buNone/>
            </a:pP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A Strengths and Difficulties Questionnaire is also completed each year by the Carer as part of the Annual Health Assessment and it may be useful to triangulate these scores with those completed by school</a:t>
            </a:r>
          </a:p>
          <a:p>
            <a:pPr marL="0" indent="0">
              <a:buNone/>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dirty="0"/>
          </a:p>
          <a:p>
            <a:pPr marL="0" indent="0">
              <a:buNone/>
            </a:pPr>
            <a:endParaRPr lang="en-GB" dirty="0"/>
          </a:p>
          <a:p>
            <a:pPr marL="0" indent="0">
              <a:buNone/>
            </a:pPr>
            <a:endParaRPr lang="en-GB" dirty="0"/>
          </a:p>
        </p:txBody>
      </p:sp>
      <p:graphicFrame>
        <p:nvGraphicFramePr>
          <p:cNvPr id="7" name="Table 6">
            <a:extLst>
              <a:ext uri="{FF2B5EF4-FFF2-40B4-BE49-F238E27FC236}">
                <a16:creationId xmlns:a16="http://schemas.microsoft.com/office/drawing/2014/main" id="{472A721D-18C4-432E-9F3E-F527B9ABAFEF}"/>
              </a:ext>
            </a:extLst>
          </p:cNvPr>
          <p:cNvGraphicFramePr>
            <a:graphicFrameLocks noGrp="1"/>
          </p:cNvGraphicFramePr>
          <p:nvPr>
            <p:extLst>
              <p:ext uri="{D42A27DB-BD31-4B8C-83A1-F6EECF244321}">
                <p14:modId xmlns:p14="http://schemas.microsoft.com/office/powerpoint/2010/main" val="3311858692"/>
              </p:ext>
            </p:extLst>
          </p:nvPr>
        </p:nvGraphicFramePr>
        <p:xfrm>
          <a:off x="327803" y="3896410"/>
          <a:ext cx="11025996" cy="766650"/>
        </p:xfrm>
        <a:graphic>
          <a:graphicData uri="http://schemas.openxmlformats.org/drawingml/2006/table">
            <a:tbl>
              <a:tblPr firstRow="1" firstCol="1" bandRow="1">
                <a:tableStyleId>{5C22544A-7EE6-4342-B048-85BDC9FD1C3A}</a:tableStyleId>
              </a:tblPr>
              <a:tblGrid>
                <a:gridCol w="2874303">
                  <a:extLst>
                    <a:ext uri="{9D8B030D-6E8A-4147-A177-3AD203B41FA5}">
                      <a16:colId xmlns:a16="http://schemas.microsoft.com/office/drawing/2014/main" val="896472578"/>
                    </a:ext>
                  </a:extLst>
                </a:gridCol>
                <a:gridCol w="1554669">
                  <a:extLst>
                    <a:ext uri="{9D8B030D-6E8A-4147-A177-3AD203B41FA5}">
                      <a16:colId xmlns:a16="http://schemas.microsoft.com/office/drawing/2014/main" val="3826807738"/>
                    </a:ext>
                  </a:extLst>
                </a:gridCol>
                <a:gridCol w="6597024">
                  <a:extLst>
                    <a:ext uri="{9D8B030D-6E8A-4147-A177-3AD203B41FA5}">
                      <a16:colId xmlns:a16="http://schemas.microsoft.com/office/drawing/2014/main" val="2730730617"/>
                    </a:ext>
                  </a:extLst>
                </a:gridCol>
              </a:tblGrid>
              <a:tr h="383325">
                <a:tc>
                  <a:txBody>
                    <a:bodyPr/>
                    <a:lstStyle/>
                    <a:p>
                      <a:pPr>
                        <a:lnSpc>
                          <a:spcPct val="115000"/>
                        </a:lnSpc>
                        <a:spcAft>
                          <a:spcPts val="1000"/>
                        </a:spcAft>
                      </a:pPr>
                      <a:r>
                        <a:rPr lang="en-GB" sz="1500" dirty="0">
                          <a:effectLst/>
                        </a:rPr>
                        <a:t> </a:t>
                      </a:r>
                      <a:endParaRPr lang="en-GB"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500" dirty="0">
                          <a:effectLst/>
                        </a:rPr>
                        <a:t>Overall Score</a:t>
                      </a:r>
                      <a:endParaRPr lang="en-GB"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500">
                          <a:effectLst/>
                        </a:rPr>
                        <a:t>Date and Comments</a:t>
                      </a:r>
                      <a:endParaRPr lang="en-GB"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0649320"/>
                  </a:ext>
                </a:extLst>
              </a:tr>
              <a:tr h="383325">
                <a:tc>
                  <a:txBody>
                    <a:bodyPr/>
                    <a:lstStyle/>
                    <a:p>
                      <a:pPr>
                        <a:lnSpc>
                          <a:spcPct val="115000"/>
                        </a:lnSpc>
                        <a:spcAft>
                          <a:spcPts val="1000"/>
                        </a:spcAft>
                      </a:pPr>
                      <a:r>
                        <a:rPr lang="en-GB" sz="1500">
                          <a:effectLst/>
                        </a:rPr>
                        <a:t>Carer SDQ</a:t>
                      </a:r>
                      <a:endParaRPr lang="en-GB"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en-GB"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endParaRPr lang="en-GB"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88825352"/>
                  </a:ext>
                </a:extLst>
              </a:tr>
            </a:tbl>
          </a:graphicData>
        </a:graphic>
      </p:graphicFrame>
      <p:graphicFrame>
        <p:nvGraphicFramePr>
          <p:cNvPr id="8" name="Table 7">
            <a:extLst>
              <a:ext uri="{FF2B5EF4-FFF2-40B4-BE49-F238E27FC236}">
                <a16:creationId xmlns:a16="http://schemas.microsoft.com/office/drawing/2014/main" id="{F14426CD-BE06-4D55-A631-97AFFC68BBB1}"/>
              </a:ext>
            </a:extLst>
          </p:cNvPr>
          <p:cNvGraphicFramePr>
            <a:graphicFrameLocks noGrp="1"/>
          </p:cNvGraphicFramePr>
          <p:nvPr>
            <p:extLst>
              <p:ext uri="{D42A27DB-BD31-4B8C-83A1-F6EECF244321}">
                <p14:modId xmlns:p14="http://schemas.microsoft.com/office/powerpoint/2010/main" val="2394375820"/>
              </p:ext>
            </p:extLst>
          </p:nvPr>
        </p:nvGraphicFramePr>
        <p:xfrm>
          <a:off x="327803" y="5001908"/>
          <a:ext cx="11025995" cy="757810"/>
        </p:xfrm>
        <a:graphic>
          <a:graphicData uri="http://schemas.openxmlformats.org/drawingml/2006/table">
            <a:tbl>
              <a:tblPr firstRow="1" firstCol="1" bandRow="1">
                <a:tableStyleId>{5C22544A-7EE6-4342-B048-85BDC9FD1C3A}</a:tableStyleId>
              </a:tblPr>
              <a:tblGrid>
                <a:gridCol w="3301243">
                  <a:extLst>
                    <a:ext uri="{9D8B030D-6E8A-4147-A177-3AD203B41FA5}">
                      <a16:colId xmlns:a16="http://schemas.microsoft.com/office/drawing/2014/main" val="3039295459"/>
                    </a:ext>
                  </a:extLst>
                </a:gridCol>
                <a:gridCol w="7724752">
                  <a:extLst>
                    <a:ext uri="{9D8B030D-6E8A-4147-A177-3AD203B41FA5}">
                      <a16:colId xmlns:a16="http://schemas.microsoft.com/office/drawing/2014/main" val="3381549020"/>
                    </a:ext>
                  </a:extLst>
                </a:gridCol>
              </a:tblGrid>
              <a:tr h="0">
                <a:tc gridSpan="2">
                  <a:txBody>
                    <a:bodyPr/>
                    <a:lstStyle/>
                    <a:p>
                      <a:pPr algn="ctr">
                        <a:lnSpc>
                          <a:spcPct val="115000"/>
                        </a:lnSpc>
                        <a:spcAft>
                          <a:spcPts val="1000"/>
                        </a:spcAft>
                      </a:pPr>
                      <a:r>
                        <a:rPr lang="en-GB" sz="1500">
                          <a:effectLst/>
                        </a:rPr>
                        <a:t>Further information</a:t>
                      </a:r>
                      <a:endParaRPr lang="en-GB"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2989709708"/>
                  </a:ext>
                </a:extLst>
              </a:tr>
              <a:tr h="0">
                <a:tc>
                  <a:txBody>
                    <a:bodyPr/>
                    <a:lstStyle/>
                    <a:p>
                      <a:pPr algn="l">
                        <a:lnSpc>
                          <a:spcPct val="115000"/>
                        </a:lnSpc>
                        <a:spcAft>
                          <a:spcPts val="1000"/>
                        </a:spcAft>
                      </a:pPr>
                      <a:r>
                        <a:rPr lang="en-GB" sz="1500">
                          <a:effectLst/>
                        </a:rPr>
                        <a:t>Does the child/young person have any difficulties in relation to self-care?</a:t>
                      </a:r>
                      <a:endParaRPr lang="en-GB" sz="15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600"/>
                        </a:spcAft>
                      </a:pPr>
                      <a:endParaRPr lang="en-GB" sz="15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476538"/>
                  </a:ext>
                </a:extLst>
              </a:tr>
            </a:tbl>
          </a:graphicData>
        </a:graphic>
      </p:graphicFrame>
    </p:spTree>
    <p:extLst>
      <p:ext uri="{BB962C8B-B14F-4D97-AF65-F5344CB8AC3E}">
        <p14:creationId xmlns:p14="http://schemas.microsoft.com/office/powerpoint/2010/main" val="2833092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E6CB5-491E-421E-9312-D86778E4F6AD}"/>
              </a:ext>
            </a:extLst>
          </p:cNvPr>
          <p:cNvSpPr>
            <a:spLocks noGrp="1"/>
          </p:cNvSpPr>
          <p:nvPr>
            <p:ph type="title"/>
          </p:nvPr>
        </p:nvSpPr>
        <p:spPr/>
        <p:txBody>
          <a:bodyPr/>
          <a:lstStyle/>
          <a:p>
            <a:r>
              <a:rPr lang="en-GB" b="1" dirty="0">
                <a:solidFill>
                  <a:srgbClr val="00B0F0"/>
                </a:solidFill>
              </a:rPr>
              <a:t>Preparing for my future </a:t>
            </a:r>
          </a:p>
        </p:txBody>
      </p:sp>
      <p:sp>
        <p:nvSpPr>
          <p:cNvPr id="3" name="Content Placeholder 2">
            <a:extLst>
              <a:ext uri="{FF2B5EF4-FFF2-40B4-BE49-F238E27FC236}">
                <a16:creationId xmlns:a16="http://schemas.microsoft.com/office/drawing/2014/main" id="{456B62AD-9D86-4AC2-B44F-AFFC71D34EB9}"/>
              </a:ext>
            </a:extLst>
          </p:cNvPr>
          <p:cNvSpPr>
            <a:spLocks noGrp="1"/>
          </p:cNvSpPr>
          <p:nvPr>
            <p:ph idx="1"/>
          </p:nvPr>
        </p:nvSpPr>
        <p:spPr/>
        <p:txBody>
          <a:bodyPr/>
          <a:lstStyle/>
          <a:p>
            <a:pPr marL="0" indent="0">
              <a:buNone/>
            </a:pPr>
            <a:r>
              <a:rPr lang="en-GB" sz="1800" i="1" dirty="0">
                <a:effectLst/>
                <a:latin typeface="Arial" panose="020B0604020202020204" pitchFamily="34" charset="0"/>
                <a:ea typeface="Arial" panose="020B0604020202020204" pitchFamily="34" charset="0"/>
                <a:cs typeface="Times New Roman" panose="02020603050405020304" pitchFamily="18" charset="0"/>
              </a:rPr>
              <a:t>This section should be updated termly with all children and young people and </a:t>
            </a:r>
            <a:r>
              <a:rPr lang="en-GB" sz="1800" i="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Schools should consciously work to prevent all forms of stereotyping in the advice and guidance they provide, to ensure that young people from all backgrounds, gender and diversity groups, including those with special educational needs and disabilities, consider the widest possible range of careers. </a:t>
            </a: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It is always useful to start thinking about future goals from an early age and to ensure varied opportunities are made available. </a:t>
            </a:r>
          </a:p>
          <a:p>
            <a:pPr marL="0" indent="0">
              <a:buNone/>
            </a:pPr>
            <a:endParaRPr lang="en-GB" sz="18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sz="18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dirty="0"/>
          </a:p>
        </p:txBody>
      </p:sp>
      <p:graphicFrame>
        <p:nvGraphicFramePr>
          <p:cNvPr id="4" name="Table 3">
            <a:extLst>
              <a:ext uri="{FF2B5EF4-FFF2-40B4-BE49-F238E27FC236}">
                <a16:creationId xmlns:a16="http://schemas.microsoft.com/office/drawing/2014/main" id="{31409205-33D7-4842-9040-8876796CBBD5}"/>
              </a:ext>
            </a:extLst>
          </p:cNvPr>
          <p:cNvGraphicFramePr>
            <a:graphicFrameLocks noGrp="1"/>
          </p:cNvGraphicFramePr>
          <p:nvPr>
            <p:extLst>
              <p:ext uri="{D42A27DB-BD31-4B8C-83A1-F6EECF244321}">
                <p14:modId xmlns:p14="http://schemas.microsoft.com/office/powerpoint/2010/main" val="747310196"/>
              </p:ext>
            </p:extLst>
          </p:nvPr>
        </p:nvGraphicFramePr>
        <p:xfrm>
          <a:off x="838200" y="3304476"/>
          <a:ext cx="10290433" cy="3007424"/>
        </p:xfrm>
        <a:graphic>
          <a:graphicData uri="http://schemas.openxmlformats.org/drawingml/2006/table">
            <a:tbl>
              <a:tblPr firstRow="1" firstCol="1" bandRow="1">
                <a:tableStyleId>{5C22544A-7EE6-4342-B048-85BDC9FD1C3A}</a:tableStyleId>
              </a:tblPr>
              <a:tblGrid>
                <a:gridCol w="4697608">
                  <a:extLst>
                    <a:ext uri="{9D8B030D-6E8A-4147-A177-3AD203B41FA5}">
                      <a16:colId xmlns:a16="http://schemas.microsoft.com/office/drawing/2014/main" val="4228700720"/>
                    </a:ext>
                  </a:extLst>
                </a:gridCol>
                <a:gridCol w="5592825">
                  <a:extLst>
                    <a:ext uri="{9D8B030D-6E8A-4147-A177-3AD203B41FA5}">
                      <a16:colId xmlns:a16="http://schemas.microsoft.com/office/drawing/2014/main" val="2929505466"/>
                    </a:ext>
                  </a:extLst>
                </a:gridCol>
              </a:tblGrid>
              <a:tr h="190500">
                <a:tc>
                  <a:txBody>
                    <a:bodyPr/>
                    <a:lstStyle/>
                    <a:p>
                      <a:pPr indent="-1270" algn="l">
                        <a:lnSpc>
                          <a:spcPct val="115000"/>
                        </a:lnSpc>
                        <a:spcAft>
                          <a:spcPts val="1000"/>
                        </a:spcAft>
                      </a:pPr>
                      <a:r>
                        <a:rPr lang="en-GB" sz="1500" u="sng" dirty="0">
                          <a:solidFill>
                            <a:schemeClr val="tx1"/>
                          </a:solidFill>
                          <a:effectLst/>
                        </a:rPr>
                        <a:t>Skills and Aspirations</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algn="l">
                        <a:lnSpc>
                          <a:spcPct val="115000"/>
                        </a:lnSpc>
                        <a:spcAft>
                          <a:spcPts val="1000"/>
                        </a:spcAft>
                      </a:pPr>
                      <a:r>
                        <a:rPr lang="en-GB" sz="900" dirty="0">
                          <a:effectLst/>
                        </a:rPr>
                        <a:t> </a:t>
                      </a:r>
                      <a:endParaRPr lang="en-GB" sz="1100" dirty="0">
                        <a:solidFill>
                          <a:schemeClr val="tx1"/>
                        </a:solidFill>
                        <a:effectLst/>
                      </a:endParaRPr>
                    </a:p>
                    <a:p>
                      <a:pPr algn="l">
                        <a:lnSpc>
                          <a:spcPct val="115000"/>
                        </a:lnSpc>
                        <a:spcAft>
                          <a:spcPts val="1000"/>
                        </a:spcAft>
                      </a:pPr>
                      <a:r>
                        <a:rPr lang="en-GB" sz="1500" dirty="0">
                          <a:solidFill>
                            <a:schemeClr val="tx1"/>
                          </a:solidFill>
                          <a:effectLst/>
                        </a:rPr>
                        <a:t>I’m good at playing kitchen/restaurant/hotel with Jaylen.</a:t>
                      </a:r>
                    </a:p>
                    <a:p>
                      <a:pPr algn="l">
                        <a:lnSpc>
                          <a:spcPct val="115000"/>
                        </a:lnSpc>
                        <a:spcAft>
                          <a:spcPts val="1000"/>
                        </a:spcAft>
                      </a:pPr>
                      <a:r>
                        <a:rPr lang="en-GB" sz="1500" dirty="0">
                          <a:solidFill>
                            <a:schemeClr val="tx1"/>
                          </a:solidFill>
                          <a:effectLst/>
                        </a:rPr>
                        <a:t>I have good ‘setting up’ skills when planning parties.</a:t>
                      </a:r>
                    </a:p>
                    <a:p>
                      <a:pPr algn="l">
                        <a:lnSpc>
                          <a:spcPct val="115000"/>
                        </a:lnSpc>
                        <a:spcAft>
                          <a:spcPts val="1000"/>
                        </a:spcAft>
                      </a:pPr>
                      <a:r>
                        <a:rPr lang="en-GB" sz="1500" dirty="0">
                          <a:solidFill>
                            <a:schemeClr val="tx1"/>
                          </a:solidFill>
                          <a:effectLst/>
                        </a:rPr>
                        <a:t>I’m proud of making friends in my class.</a:t>
                      </a:r>
                    </a:p>
                    <a:p>
                      <a:pPr algn="l">
                        <a:lnSpc>
                          <a:spcPct val="115000"/>
                        </a:lnSpc>
                        <a:spcAft>
                          <a:spcPts val="1000"/>
                        </a:spcAft>
                      </a:pPr>
                      <a:r>
                        <a:rPr lang="en-GB" sz="1500" dirty="0">
                          <a:solidFill>
                            <a:schemeClr val="tx1"/>
                          </a:solidFill>
                          <a:effectLst/>
                        </a:rPr>
                        <a:t>Playing on my tablet and texting my friends on </a:t>
                      </a:r>
                      <a:r>
                        <a:rPr lang="en-GB" sz="1500" dirty="0" err="1">
                          <a:solidFill>
                            <a:schemeClr val="tx1"/>
                          </a:solidFill>
                          <a:effectLst/>
                        </a:rPr>
                        <a:t>roadblox</a:t>
                      </a:r>
                      <a:r>
                        <a:rPr lang="en-GB" sz="1500" dirty="0">
                          <a:solidFill>
                            <a:schemeClr val="tx1"/>
                          </a:solidFill>
                          <a:effectLst/>
                        </a:rPr>
                        <a:t>.</a:t>
                      </a:r>
                    </a:p>
                    <a:p>
                      <a:pPr algn="l">
                        <a:lnSpc>
                          <a:spcPct val="115000"/>
                        </a:lnSpc>
                        <a:spcAft>
                          <a:spcPts val="1000"/>
                        </a:spcAft>
                      </a:pPr>
                      <a:r>
                        <a:rPr lang="en-GB" sz="1500" dirty="0">
                          <a:solidFill>
                            <a:schemeClr val="tx1"/>
                          </a:solidFill>
                          <a:effectLst/>
                        </a:rPr>
                        <a:t>My favourite subject are Art, Maths and topic. </a:t>
                      </a:r>
                    </a:p>
                    <a:p>
                      <a:pPr algn="l">
                        <a:lnSpc>
                          <a:spcPct val="115000"/>
                        </a:lnSpc>
                        <a:spcAft>
                          <a:spcPts val="1000"/>
                        </a:spcAft>
                      </a:pPr>
                      <a:r>
                        <a:rPr lang="en-GB" sz="1500" dirty="0">
                          <a:solidFill>
                            <a:schemeClr val="tx1"/>
                          </a:solidFill>
                          <a:effectLst/>
                          <a:highlight>
                            <a:srgbClr val="FFFF00"/>
                          </a:highlight>
                        </a:rPr>
                        <a:t>Staff are supporting these identified strengths in school. For example, Millie helped to set up a party for another pupil when it was his birthday.</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extLst>
                  <a:ext uri="{0D108BD9-81ED-4DB2-BD59-A6C34878D82A}">
                    <a16:rowId xmlns:a16="http://schemas.microsoft.com/office/drawing/2014/main" val="1399772312"/>
                  </a:ext>
                </a:extLst>
              </a:tr>
              <a:tr h="1046480">
                <a:tc>
                  <a:txBody>
                    <a:bodyPr/>
                    <a:lstStyle/>
                    <a:p>
                      <a:pPr algn="l">
                        <a:lnSpc>
                          <a:spcPct val="115000"/>
                        </a:lnSpc>
                        <a:spcAft>
                          <a:spcPts val="3600"/>
                        </a:spcAft>
                      </a:pPr>
                      <a:r>
                        <a:rPr lang="en-GB" sz="1500" dirty="0">
                          <a:solidFill>
                            <a:schemeClr val="tx1"/>
                          </a:solidFill>
                          <a:effectLst/>
                        </a:rPr>
                        <a:t>What am I good at?</a:t>
                      </a:r>
                      <a:br>
                        <a:rPr lang="en-GB" sz="1500" dirty="0">
                          <a:solidFill>
                            <a:schemeClr val="tx1"/>
                          </a:solidFill>
                          <a:effectLst/>
                        </a:rPr>
                      </a:br>
                      <a:r>
                        <a:rPr lang="en-GB" sz="1500" dirty="0">
                          <a:solidFill>
                            <a:schemeClr val="tx1"/>
                          </a:solidFill>
                          <a:effectLst/>
                        </a:rPr>
                        <a:t>What do I want to get better at?  </a:t>
                      </a:r>
                      <a:br>
                        <a:rPr lang="en-GB" sz="1500" dirty="0">
                          <a:solidFill>
                            <a:schemeClr val="tx1"/>
                          </a:solidFill>
                          <a:effectLst/>
                        </a:rPr>
                      </a:br>
                      <a:r>
                        <a:rPr lang="en-GB" sz="1500" dirty="0">
                          <a:solidFill>
                            <a:schemeClr val="tx1"/>
                          </a:solidFill>
                          <a:effectLst/>
                        </a:rPr>
                        <a:t>What subjects do </a:t>
                      </a:r>
                      <a:r>
                        <a:rPr lang="en-GB" sz="1500" dirty="0" err="1">
                          <a:solidFill>
                            <a:schemeClr val="tx1"/>
                          </a:solidFill>
                          <a:effectLst/>
                        </a:rPr>
                        <a:t>i</a:t>
                      </a:r>
                      <a:r>
                        <a:rPr lang="en-GB" sz="1500" dirty="0">
                          <a:solidFill>
                            <a:schemeClr val="tx1"/>
                          </a:solidFill>
                          <a:effectLst/>
                        </a:rPr>
                        <a:t> like? </a:t>
                      </a:r>
                      <a:br>
                        <a:rPr lang="en-GB" sz="1500" dirty="0">
                          <a:solidFill>
                            <a:schemeClr val="tx1"/>
                          </a:solidFill>
                          <a:effectLst/>
                        </a:rPr>
                      </a:br>
                      <a:r>
                        <a:rPr lang="en-GB" sz="1500" dirty="0">
                          <a:solidFill>
                            <a:schemeClr val="tx1"/>
                          </a:solidFill>
                          <a:effectLst/>
                        </a:rPr>
                        <a:t>What makes me proud? </a:t>
                      </a:r>
                      <a:br>
                        <a:rPr lang="en-GB" sz="1500" dirty="0">
                          <a:solidFill>
                            <a:schemeClr val="tx1"/>
                          </a:solidFill>
                          <a:effectLst/>
                        </a:rPr>
                      </a:br>
                      <a:r>
                        <a:rPr lang="en-GB" sz="1500" dirty="0">
                          <a:solidFill>
                            <a:schemeClr val="tx1"/>
                          </a:solidFill>
                          <a:effectLst/>
                        </a:rPr>
                        <a:t>What makes me happy inside of school? </a:t>
                      </a:r>
                      <a:br>
                        <a:rPr lang="en-GB" sz="1500" dirty="0">
                          <a:solidFill>
                            <a:schemeClr val="tx1"/>
                          </a:solidFill>
                          <a:effectLst/>
                        </a:rPr>
                      </a:br>
                      <a:r>
                        <a:rPr lang="en-GB" sz="1500" dirty="0">
                          <a:solidFill>
                            <a:schemeClr val="tx1"/>
                          </a:solidFill>
                          <a:effectLst/>
                        </a:rPr>
                        <a:t>What makes me happy outside of school? </a:t>
                      </a:r>
                      <a:br>
                        <a:rPr lang="en-GB" sz="1500" dirty="0">
                          <a:solidFill>
                            <a:schemeClr val="tx1"/>
                          </a:solidFill>
                          <a:effectLst/>
                        </a:rPr>
                      </a:br>
                      <a:r>
                        <a:rPr lang="en-GB" sz="1500" dirty="0">
                          <a:solidFill>
                            <a:schemeClr val="tx1"/>
                          </a:solidFill>
                          <a:effectLst/>
                        </a:rPr>
                        <a:t>What do I want my future to look like?  </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en-GB" dirty="0"/>
                    </a:p>
                  </a:txBody>
                  <a:tcPr/>
                </a:tc>
                <a:extLst>
                  <a:ext uri="{0D108BD9-81ED-4DB2-BD59-A6C34878D82A}">
                    <a16:rowId xmlns:a16="http://schemas.microsoft.com/office/drawing/2014/main" val="1662155202"/>
                  </a:ext>
                </a:extLst>
              </a:tr>
            </a:tbl>
          </a:graphicData>
        </a:graphic>
      </p:graphicFrame>
    </p:spTree>
    <p:extLst>
      <p:ext uri="{BB962C8B-B14F-4D97-AF65-F5344CB8AC3E}">
        <p14:creationId xmlns:p14="http://schemas.microsoft.com/office/powerpoint/2010/main" val="1571436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3BA39-5834-4E4A-B4D3-CA4C494B8DE9}"/>
              </a:ext>
            </a:extLst>
          </p:cNvPr>
          <p:cNvSpPr>
            <a:spLocks noGrp="1"/>
          </p:cNvSpPr>
          <p:nvPr>
            <p:ph type="title"/>
          </p:nvPr>
        </p:nvSpPr>
        <p:spPr/>
        <p:txBody>
          <a:bodyPr/>
          <a:lstStyle/>
          <a:p>
            <a:pPr algn="ctr"/>
            <a:r>
              <a:rPr lang="en-GB" b="1" dirty="0">
                <a:solidFill>
                  <a:srgbClr val="00B0F0"/>
                </a:solidFill>
              </a:rPr>
              <a:t>Our views </a:t>
            </a:r>
          </a:p>
        </p:txBody>
      </p:sp>
      <p:graphicFrame>
        <p:nvGraphicFramePr>
          <p:cNvPr id="4" name="Content Placeholder 3">
            <a:extLst>
              <a:ext uri="{FF2B5EF4-FFF2-40B4-BE49-F238E27FC236}">
                <a16:creationId xmlns:a16="http://schemas.microsoft.com/office/drawing/2014/main" id="{B068F962-EAF8-4164-9709-720B9E1211CF}"/>
              </a:ext>
            </a:extLst>
          </p:cNvPr>
          <p:cNvGraphicFramePr>
            <a:graphicFrameLocks noGrp="1"/>
          </p:cNvGraphicFramePr>
          <p:nvPr>
            <p:ph idx="1"/>
            <p:extLst>
              <p:ext uri="{D42A27DB-BD31-4B8C-83A1-F6EECF244321}">
                <p14:modId xmlns:p14="http://schemas.microsoft.com/office/powerpoint/2010/main" val="1191399741"/>
              </p:ext>
            </p:extLst>
          </p:nvPr>
        </p:nvGraphicFramePr>
        <p:xfrm>
          <a:off x="466530" y="2261235"/>
          <a:ext cx="11402009" cy="4420490"/>
        </p:xfrm>
        <a:graphic>
          <a:graphicData uri="http://schemas.openxmlformats.org/drawingml/2006/table">
            <a:tbl>
              <a:tblPr firstRow="1" firstCol="1" bandRow="1">
                <a:tableStyleId>{5C22544A-7EE6-4342-B048-85BDC9FD1C3A}</a:tableStyleId>
              </a:tblPr>
              <a:tblGrid>
                <a:gridCol w="5700636">
                  <a:extLst>
                    <a:ext uri="{9D8B030D-6E8A-4147-A177-3AD203B41FA5}">
                      <a16:colId xmlns:a16="http://schemas.microsoft.com/office/drawing/2014/main" val="2875326416"/>
                    </a:ext>
                  </a:extLst>
                </a:gridCol>
                <a:gridCol w="5701373">
                  <a:extLst>
                    <a:ext uri="{9D8B030D-6E8A-4147-A177-3AD203B41FA5}">
                      <a16:colId xmlns:a16="http://schemas.microsoft.com/office/drawing/2014/main" val="4098765383"/>
                    </a:ext>
                  </a:extLst>
                </a:gridCol>
              </a:tblGrid>
              <a:tr h="2209945">
                <a:tc>
                  <a:txBody>
                    <a:bodyPr/>
                    <a:lstStyle/>
                    <a:p>
                      <a:pPr>
                        <a:lnSpc>
                          <a:spcPct val="115000"/>
                        </a:lnSpc>
                        <a:spcAft>
                          <a:spcPts val="1000"/>
                        </a:spcAft>
                      </a:pPr>
                      <a:r>
                        <a:rPr lang="en-GB" sz="1500" dirty="0">
                          <a:solidFill>
                            <a:schemeClr val="tx1"/>
                          </a:solidFill>
                          <a:effectLst/>
                        </a:rPr>
                        <a:t>My Views on School</a:t>
                      </a:r>
                    </a:p>
                    <a:p>
                      <a:pPr>
                        <a:lnSpc>
                          <a:spcPct val="115000"/>
                        </a:lnSpc>
                        <a:spcAft>
                          <a:spcPts val="1000"/>
                        </a:spcAft>
                      </a:pPr>
                      <a:r>
                        <a:rPr lang="en-GB" sz="1500" dirty="0">
                          <a:solidFill>
                            <a:schemeClr val="tx1"/>
                          </a:solidFill>
                          <a:effectLst/>
                        </a:rPr>
                        <a:t>Use the section below to tell us what you think about school.  There are some examples below of things you may want to talk about, but this is your chance to tell us what </a:t>
                      </a:r>
                      <a:r>
                        <a:rPr lang="en-GB" sz="1500" u="sng" dirty="0">
                          <a:solidFill>
                            <a:schemeClr val="tx1"/>
                          </a:solidFill>
                          <a:effectLst/>
                        </a:rPr>
                        <a:t>YOU</a:t>
                      </a:r>
                      <a:r>
                        <a:rPr lang="en-GB" sz="1500" dirty="0">
                          <a:solidFill>
                            <a:schemeClr val="tx1"/>
                          </a:solidFill>
                          <a:effectLst/>
                        </a:rPr>
                        <a:t> want us to hear.</a:t>
                      </a:r>
                    </a:p>
                    <a:p>
                      <a:pPr>
                        <a:lnSpc>
                          <a:spcPct val="115000"/>
                        </a:lnSpc>
                        <a:spcAft>
                          <a:spcPts val="1000"/>
                        </a:spcAft>
                      </a:pPr>
                      <a:r>
                        <a:rPr lang="en-GB" sz="1500" b="0" i="1" dirty="0">
                          <a:solidFill>
                            <a:schemeClr val="tx1"/>
                          </a:solidFill>
                          <a:effectLst/>
                        </a:rPr>
                        <a:t>Do you have a favourite subject?  What have been your favourite things you have done?  Is there anything you are really proud of or that you need extra support with?  Are there things you want to tell us that you do inside or outside school?  Have you picked optional subjects?</a:t>
                      </a:r>
                      <a:endParaRPr lang="en-GB" sz="1500" b="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500" dirty="0">
                          <a:solidFill>
                            <a:schemeClr val="tx1"/>
                          </a:solidFill>
                          <a:effectLst/>
                        </a:rPr>
                        <a:t>My Family’s Views on School</a:t>
                      </a:r>
                    </a:p>
                    <a:p>
                      <a:pPr>
                        <a:lnSpc>
                          <a:spcPct val="115000"/>
                        </a:lnSpc>
                        <a:spcAft>
                          <a:spcPts val="1000"/>
                        </a:spcAft>
                      </a:pPr>
                      <a:r>
                        <a:rPr lang="en-GB" sz="1500" dirty="0">
                          <a:solidFill>
                            <a:schemeClr val="tx1"/>
                          </a:solidFill>
                          <a:effectLst/>
                        </a:rPr>
                        <a:t>(As agreed with the allocated Social Worker, the Designated Teacher should support Parents and Carers to complete this section in advance of the PEP meeting.  Please tell us if you have any concerns about school or if there has been anything this term that has made you proud)</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9127447"/>
                  </a:ext>
                </a:extLst>
              </a:tr>
              <a:tr h="1961845">
                <a:tc>
                  <a:txBody>
                    <a:bodyPr/>
                    <a:lstStyle/>
                    <a:p>
                      <a:pPr>
                        <a:lnSpc>
                          <a:spcPct val="115000"/>
                        </a:lnSpc>
                        <a:spcAft>
                          <a:spcPts val="1000"/>
                        </a:spcAft>
                      </a:pPr>
                      <a:r>
                        <a:rPr lang="en-GB" sz="1500" b="1" dirty="0">
                          <a:solidFill>
                            <a:schemeClr val="tx1"/>
                          </a:solidFill>
                          <a:effectLst/>
                        </a:rPr>
                        <a:t>Autumn Term </a:t>
                      </a:r>
                    </a:p>
                    <a:p>
                      <a:pPr>
                        <a:lnSpc>
                          <a:spcPct val="115000"/>
                        </a:lnSpc>
                        <a:spcAft>
                          <a:spcPts val="1000"/>
                        </a:spcAft>
                      </a:pPr>
                      <a:r>
                        <a:rPr lang="en-GB" sz="1500" b="0" dirty="0">
                          <a:solidFill>
                            <a:schemeClr val="tx1"/>
                          </a:solidFill>
                          <a:effectLst/>
                        </a:rPr>
                        <a:t>My favourite subject is PE, I think it with Mr Yellow and Mrs Indigo is good too. I liked it when we did signing during the Harvest assembly. I’m proud of the volcano book I made because it tells you all about volcanoes, lava is hot and contains lots of different chemicals. I find Maths hard and I get extra support with my 2 times tables. </a:t>
                      </a:r>
                      <a:endParaRPr lang="en-GB" sz="15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GB" sz="1500" b="0" dirty="0">
                          <a:solidFill>
                            <a:schemeClr val="tx1"/>
                          </a:solidFill>
                          <a:effectLst/>
                        </a:rPr>
                        <a:t> </a:t>
                      </a:r>
                      <a:r>
                        <a:rPr lang="en-GB" sz="1500" b="1" dirty="0">
                          <a:solidFill>
                            <a:schemeClr val="tx1"/>
                          </a:solidFill>
                          <a:effectLst/>
                        </a:rPr>
                        <a:t>Autumn Term </a:t>
                      </a:r>
                    </a:p>
                    <a:p>
                      <a:pPr>
                        <a:lnSpc>
                          <a:spcPct val="115000"/>
                        </a:lnSpc>
                        <a:spcAft>
                          <a:spcPts val="1000"/>
                        </a:spcAft>
                      </a:pPr>
                      <a:r>
                        <a:rPr lang="en-GB" sz="1500" b="0" dirty="0">
                          <a:solidFill>
                            <a:schemeClr val="tx1"/>
                          </a:solidFill>
                          <a:effectLst/>
                        </a:rPr>
                        <a:t> Millie has enjoyed attending school over the last few weeks. She has lots of exciting activities to look forward to. Millie particularly enjoys the science lessons about light and video. She really enjoyed the boxing opportunity, and was disappointed when this finished. Millie speaks of his teachers very kindly and says how much she loves going to school. </a:t>
                      </a:r>
                    </a:p>
                    <a:p>
                      <a:pPr>
                        <a:lnSpc>
                          <a:spcPct val="115000"/>
                        </a:lnSpc>
                        <a:spcAft>
                          <a:spcPts val="1000"/>
                        </a:spcAft>
                      </a:pPr>
                      <a:r>
                        <a:rPr lang="en-GB" sz="1500" b="0" dirty="0">
                          <a:solidFill>
                            <a:schemeClr val="tx1"/>
                          </a:solidFill>
                          <a:effectLst/>
                        </a:rPr>
                        <a:t> </a:t>
                      </a:r>
                      <a:endParaRPr lang="en-GB" sz="15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204890482"/>
                  </a:ext>
                </a:extLst>
              </a:tr>
            </a:tbl>
          </a:graphicData>
        </a:graphic>
      </p:graphicFrame>
      <p:sp>
        <p:nvSpPr>
          <p:cNvPr id="5" name="TextBox 4">
            <a:extLst>
              <a:ext uri="{FF2B5EF4-FFF2-40B4-BE49-F238E27FC236}">
                <a16:creationId xmlns:a16="http://schemas.microsoft.com/office/drawing/2014/main" id="{B38A8187-A6F5-49BB-B08B-B8FA03DB5582}"/>
              </a:ext>
            </a:extLst>
          </p:cNvPr>
          <p:cNvSpPr txBox="1"/>
          <p:nvPr/>
        </p:nvSpPr>
        <p:spPr>
          <a:xfrm>
            <a:off x="625152" y="1690688"/>
            <a:ext cx="9778481" cy="369332"/>
          </a:xfrm>
          <a:prstGeom prst="rect">
            <a:avLst/>
          </a:prstGeom>
          <a:noFill/>
        </p:spPr>
        <p:txBody>
          <a:bodyPr wrap="square" rtlCol="0">
            <a:spAutoFit/>
          </a:bodyPr>
          <a:lstStyle/>
          <a:p>
            <a:r>
              <a:rPr lang="en-GB" dirty="0"/>
              <a:t>Top Tip: Ask the carer to share the views before the meeting either over the phone or by email!</a:t>
            </a:r>
          </a:p>
        </p:txBody>
      </p:sp>
    </p:spTree>
    <p:extLst>
      <p:ext uri="{BB962C8B-B14F-4D97-AF65-F5344CB8AC3E}">
        <p14:creationId xmlns:p14="http://schemas.microsoft.com/office/powerpoint/2010/main" val="3250778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2C4C0-45CF-41AD-9573-2EDFD1A641C6}"/>
              </a:ext>
            </a:extLst>
          </p:cNvPr>
          <p:cNvSpPr>
            <a:spLocks noGrp="1"/>
          </p:cNvSpPr>
          <p:nvPr>
            <p:ph type="title"/>
          </p:nvPr>
        </p:nvSpPr>
        <p:spPr/>
        <p:txBody>
          <a:bodyPr/>
          <a:lstStyle/>
          <a:p>
            <a:pPr algn="ctr"/>
            <a:r>
              <a:rPr lang="en-GB" b="1" dirty="0">
                <a:solidFill>
                  <a:srgbClr val="00B0F0"/>
                </a:solidFill>
              </a:rPr>
              <a:t>SMART and outcome focused targets</a:t>
            </a:r>
          </a:p>
        </p:txBody>
      </p:sp>
      <p:graphicFrame>
        <p:nvGraphicFramePr>
          <p:cNvPr id="4" name="Content Placeholder 3">
            <a:extLst>
              <a:ext uri="{FF2B5EF4-FFF2-40B4-BE49-F238E27FC236}">
                <a16:creationId xmlns:a16="http://schemas.microsoft.com/office/drawing/2014/main" id="{1FB08A62-54AA-40B5-BE1B-E2414BACE558}"/>
              </a:ext>
            </a:extLst>
          </p:cNvPr>
          <p:cNvGraphicFramePr>
            <a:graphicFrameLocks noGrp="1"/>
          </p:cNvGraphicFramePr>
          <p:nvPr>
            <p:ph idx="1"/>
            <p:extLst>
              <p:ext uri="{D42A27DB-BD31-4B8C-83A1-F6EECF244321}">
                <p14:modId xmlns:p14="http://schemas.microsoft.com/office/powerpoint/2010/main" val="4154355202"/>
              </p:ext>
            </p:extLst>
          </p:nvPr>
        </p:nvGraphicFramePr>
        <p:xfrm>
          <a:off x="327025" y="1825624"/>
          <a:ext cx="11420216" cy="4948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F4AB0F5-2857-414A-B79A-CDFEB1801DC1}"/>
              </a:ext>
            </a:extLst>
          </p:cNvPr>
          <p:cNvSpPr txBox="1"/>
          <p:nvPr/>
        </p:nvSpPr>
        <p:spPr>
          <a:xfrm>
            <a:off x="233463" y="2694559"/>
            <a:ext cx="3507913" cy="1246495"/>
          </a:xfrm>
          <a:prstGeom prst="rect">
            <a:avLst/>
          </a:prstGeom>
          <a:noFill/>
        </p:spPr>
        <p:txBody>
          <a:bodyPr wrap="square" rtlCol="0">
            <a:spAutoFit/>
          </a:bodyPr>
          <a:lstStyle/>
          <a:p>
            <a:r>
              <a:rPr lang="en-GB" sz="2500" b="1" dirty="0"/>
              <a:t>Top tip: Use the PEP </a:t>
            </a:r>
          </a:p>
          <a:p>
            <a:r>
              <a:rPr lang="en-GB" sz="2500" b="1" dirty="0"/>
              <a:t>Handbook to help </a:t>
            </a:r>
          </a:p>
          <a:p>
            <a:r>
              <a:rPr lang="en-GB" sz="2500" b="1" dirty="0"/>
              <a:t>set SMART targets! </a:t>
            </a:r>
          </a:p>
        </p:txBody>
      </p:sp>
    </p:spTree>
    <p:extLst>
      <p:ext uri="{BB962C8B-B14F-4D97-AF65-F5344CB8AC3E}">
        <p14:creationId xmlns:p14="http://schemas.microsoft.com/office/powerpoint/2010/main" val="4225034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EB232-ABCC-442F-8C9B-449FD21CE934}"/>
              </a:ext>
            </a:extLst>
          </p:cNvPr>
          <p:cNvSpPr>
            <a:spLocks noGrp="1"/>
          </p:cNvSpPr>
          <p:nvPr>
            <p:ph type="title"/>
          </p:nvPr>
        </p:nvSpPr>
        <p:spPr/>
        <p:txBody>
          <a:bodyPr/>
          <a:lstStyle/>
          <a:p>
            <a:r>
              <a:rPr lang="en-GB" b="1" dirty="0">
                <a:solidFill>
                  <a:srgbClr val="00B0F0"/>
                </a:solidFill>
              </a:rPr>
              <a:t>Example target </a:t>
            </a:r>
          </a:p>
        </p:txBody>
      </p:sp>
      <p:graphicFrame>
        <p:nvGraphicFramePr>
          <p:cNvPr id="6" name="Content Placeholder 5">
            <a:extLst>
              <a:ext uri="{FF2B5EF4-FFF2-40B4-BE49-F238E27FC236}">
                <a16:creationId xmlns:a16="http://schemas.microsoft.com/office/drawing/2014/main" id="{CBB07EDF-ADFC-4A40-A92A-EEF5B3D184E6}"/>
              </a:ext>
            </a:extLst>
          </p:cNvPr>
          <p:cNvGraphicFramePr>
            <a:graphicFrameLocks noGrp="1"/>
          </p:cNvGraphicFramePr>
          <p:nvPr>
            <p:ph idx="1"/>
            <p:extLst>
              <p:ext uri="{D42A27DB-BD31-4B8C-83A1-F6EECF244321}">
                <p14:modId xmlns:p14="http://schemas.microsoft.com/office/powerpoint/2010/main" val="3848237940"/>
              </p:ext>
            </p:extLst>
          </p:nvPr>
        </p:nvGraphicFramePr>
        <p:xfrm>
          <a:off x="116732" y="1888162"/>
          <a:ext cx="11819105" cy="4478846"/>
        </p:xfrm>
        <a:graphic>
          <a:graphicData uri="http://schemas.openxmlformats.org/drawingml/2006/table">
            <a:tbl>
              <a:tblPr firstRow="1" firstCol="1" bandRow="1">
                <a:tableStyleId>{5C22544A-7EE6-4342-B048-85BDC9FD1C3A}</a:tableStyleId>
              </a:tblPr>
              <a:tblGrid>
                <a:gridCol w="2820713">
                  <a:extLst>
                    <a:ext uri="{9D8B030D-6E8A-4147-A177-3AD203B41FA5}">
                      <a16:colId xmlns:a16="http://schemas.microsoft.com/office/drawing/2014/main" val="3581641859"/>
                    </a:ext>
                  </a:extLst>
                </a:gridCol>
                <a:gridCol w="1464997">
                  <a:extLst>
                    <a:ext uri="{9D8B030D-6E8A-4147-A177-3AD203B41FA5}">
                      <a16:colId xmlns:a16="http://schemas.microsoft.com/office/drawing/2014/main" val="867845437"/>
                    </a:ext>
                  </a:extLst>
                </a:gridCol>
                <a:gridCol w="1181910">
                  <a:extLst>
                    <a:ext uri="{9D8B030D-6E8A-4147-A177-3AD203B41FA5}">
                      <a16:colId xmlns:a16="http://schemas.microsoft.com/office/drawing/2014/main" val="710508282"/>
                    </a:ext>
                  </a:extLst>
                </a:gridCol>
                <a:gridCol w="1243575">
                  <a:extLst>
                    <a:ext uri="{9D8B030D-6E8A-4147-A177-3AD203B41FA5}">
                      <a16:colId xmlns:a16="http://schemas.microsoft.com/office/drawing/2014/main" val="1916438426"/>
                    </a:ext>
                  </a:extLst>
                </a:gridCol>
                <a:gridCol w="1962999">
                  <a:extLst>
                    <a:ext uri="{9D8B030D-6E8A-4147-A177-3AD203B41FA5}">
                      <a16:colId xmlns:a16="http://schemas.microsoft.com/office/drawing/2014/main" val="1505215734"/>
                    </a:ext>
                  </a:extLst>
                </a:gridCol>
                <a:gridCol w="1253852">
                  <a:extLst>
                    <a:ext uri="{9D8B030D-6E8A-4147-A177-3AD203B41FA5}">
                      <a16:colId xmlns:a16="http://schemas.microsoft.com/office/drawing/2014/main" val="424453160"/>
                    </a:ext>
                  </a:extLst>
                </a:gridCol>
                <a:gridCol w="1891059">
                  <a:extLst>
                    <a:ext uri="{9D8B030D-6E8A-4147-A177-3AD203B41FA5}">
                      <a16:colId xmlns:a16="http://schemas.microsoft.com/office/drawing/2014/main" val="3160505994"/>
                    </a:ext>
                  </a:extLst>
                </a:gridCol>
              </a:tblGrid>
              <a:tr h="1088502">
                <a:tc>
                  <a:txBody>
                    <a:bodyPr/>
                    <a:lstStyle/>
                    <a:p>
                      <a:pPr>
                        <a:lnSpc>
                          <a:spcPct val="115000"/>
                        </a:lnSpc>
                        <a:spcAft>
                          <a:spcPts val="1000"/>
                        </a:spcAft>
                      </a:pPr>
                      <a:r>
                        <a:rPr lang="en-GB" sz="1500" dirty="0">
                          <a:solidFill>
                            <a:schemeClr val="tx1"/>
                          </a:solidFill>
                          <a:effectLst/>
                        </a:rPr>
                        <a:t>SMART Outcome (Benefit or difference to an individual as a result of an intervention)</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What we will do (Actions/Strategies Required)</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Who will do it and when</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r>
                        <a:rPr lang="en-GB" sz="1500" dirty="0">
                          <a:solidFill>
                            <a:schemeClr val="tx1"/>
                          </a:solidFill>
                          <a:effectLst/>
                        </a:rPr>
                        <a:t>Specific cost implications of this resource </a:t>
                      </a:r>
                      <a:endParaRPr lang="en-GB" dirty="0">
                        <a:solidFill>
                          <a:schemeClr val="tx1"/>
                        </a:solidFill>
                      </a:endParaRPr>
                    </a:p>
                  </a:txBody>
                  <a:tcPr marL="5231" marR="5231" marT="0" marB="0">
                    <a:solidFill>
                      <a:schemeClr val="accent1">
                        <a:lumMod val="20000"/>
                        <a:lumOff val="80000"/>
                      </a:schemeClr>
                    </a:solidFill>
                  </a:tcPr>
                </a:tc>
                <a:tc>
                  <a:txBody>
                    <a:bodyPr/>
                    <a:lstStyle/>
                    <a:p>
                      <a:r>
                        <a:rPr lang="en-GB" sz="1500" dirty="0">
                          <a:solidFill>
                            <a:schemeClr val="tx1"/>
                          </a:solidFill>
                          <a:effectLst/>
                        </a:rPr>
                        <a:t>Progress to date (Review </a:t>
                      </a:r>
                      <a:endParaRPr lang="en-GB" dirty="0">
                        <a:solidFill>
                          <a:schemeClr val="tx1"/>
                        </a:solidFill>
                      </a:endParaRPr>
                    </a:p>
                  </a:txBody>
                  <a:tcPr marL="0" marR="0"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Has this outcome been met? </a:t>
                      </a:r>
                    </a:p>
                    <a:p>
                      <a:pPr>
                        <a:lnSpc>
                          <a:spcPct val="115000"/>
                        </a:lnSpc>
                        <a:spcAft>
                          <a:spcPts val="1000"/>
                        </a:spcAft>
                      </a:pPr>
                      <a:endParaRPr lang="en-GB" dirty="0">
                        <a:solidFill>
                          <a:schemeClr val="tx1"/>
                        </a:solidFill>
                      </a:endParaRPr>
                    </a:p>
                  </a:txBody>
                  <a:tcPr marL="0" marR="0" marT="0" marB="0">
                    <a:solidFill>
                      <a:schemeClr val="accent1">
                        <a:lumMod val="20000"/>
                        <a:lumOff val="80000"/>
                      </a:schemeClr>
                    </a:solidFill>
                  </a:tcPr>
                </a:tc>
                <a:tc>
                  <a:txBody>
                    <a:bodyPr/>
                    <a:lstStyle/>
                    <a:p>
                      <a:r>
                        <a:rPr lang="en-GB" sz="1500" dirty="0">
                          <a:solidFill>
                            <a:schemeClr val="tx1"/>
                          </a:solidFill>
                          <a:effectLst/>
                        </a:rPr>
                        <a:t>Evidence that outcome is met</a:t>
                      </a:r>
                      <a:endParaRPr lang="en-GB" dirty="0">
                        <a:solidFill>
                          <a:schemeClr val="tx1"/>
                        </a:solidFill>
                      </a:endParaRPr>
                    </a:p>
                  </a:txBody>
                  <a:tcPr marL="0" marR="0" marT="0" marB="0">
                    <a:solidFill>
                      <a:schemeClr val="accent1">
                        <a:lumMod val="20000"/>
                        <a:lumOff val="80000"/>
                      </a:schemeClr>
                    </a:solidFill>
                  </a:tcPr>
                </a:tc>
                <a:extLst>
                  <a:ext uri="{0D108BD9-81ED-4DB2-BD59-A6C34878D82A}">
                    <a16:rowId xmlns:a16="http://schemas.microsoft.com/office/drawing/2014/main" val="1168972799"/>
                  </a:ext>
                </a:extLst>
              </a:tr>
              <a:tr h="2782072">
                <a:tc>
                  <a:txBody>
                    <a:bodyPr/>
                    <a:lstStyle/>
                    <a:p>
                      <a:pPr>
                        <a:lnSpc>
                          <a:spcPct val="115000"/>
                        </a:lnSpc>
                        <a:spcAft>
                          <a:spcPts val="1000"/>
                        </a:spcAft>
                      </a:pPr>
                      <a:r>
                        <a:rPr lang="en-GB" sz="1500" b="0" dirty="0">
                          <a:solidFill>
                            <a:schemeClr val="tx1"/>
                          </a:solidFill>
                          <a:effectLst/>
                        </a:rPr>
                        <a:t>Millie will have increased self-esteem demonstrated through improved SDQ scores for emotional symptoms (&lt; or =5) and hyperactivity (&lt; or =9) by the end of the academic year.</a:t>
                      </a:r>
                      <a:endParaRPr lang="en-GB" sz="15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r>
                        <a:rPr lang="en-GB" sz="1500" dirty="0">
                          <a:solidFill>
                            <a:schemeClr val="tx1"/>
                          </a:solidFill>
                          <a:effectLst/>
                        </a:rPr>
                        <a:t>Weekly psychotherapy sessions to support Millie with previous trauma.</a:t>
                      </a:r>
                      <a:endParaRPr lang="en-GB" sz="1500" dirty="0">
                        <a:solidFill>
                          <a:schemeClr val="tx1"/>
                        </a:solidFill>
                      </a:endParaRPr>
                    </a:p>
                  </a:txBody>
                  <a:tcPr marL="5231" marR="5231" marT="0" marB="0">
                    <a:solidFill>
                      <a:schemeClr val="accent1">
                        <a:lumMod val="20000"/>
                        <a:lumOff val="80000"/>
                      </a:schemeClr>
                    </a:solidFill>
                  </a:tcPr>
                </a:tc>
                <a:tc>
                  <a:txBody>
                    <a:bodyPr/>
                    <a:lstStyle/>
                    <a:p>
                      <a:pPr algn="ctr">
                        <a:lnSpc>
                          <a:spcPct val="115000"/>
                        </a:lnSpc>
                        <a:spcAft>
                          <a:spcPts val="1000"/>
                        </a:spcAft>
                      </a:pPr>
                      <a:r>
                        <a:rPr lang="en-GB" sz="1500" dirty="0">
                          <a:solidFill>
                            <a:schemeClr val="tx1"/>
                          </a:solidFill>
                          <a:effectLst/>
                        </a:rPr>
                        <a:t>30 mins per week with Play Therapist </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£58 x 12 = £696</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31" marR="5231"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 Continue with target – No improvement in Emotional symptoms, with it deteriorating at home.</a:t>
                      </a:r>
                    </a:p>
                    <a:p>
                      <a:pPr>
                        <a:lnSpc>
                          <a:spcPct val="115000"/>
                        </a:lnSpc>
                        <a:spcAft>
                          <a:spcPts val="1000"/>
                        </a:spcAft>
                      </a:pPr>
                      <a:r>
                        <a:rPr lang="en-GB" sz="1500" dirty="0">
                          <a:solidFill>
                            <a:schemeClr val="tx1"/>
                          </a:solidFill>
                          <a:effectLst/>
                        </a:rPr>
                        <a:t>A referral has been made to CAMHS – Jo Meadows to liaise with Julie Drinkwater however this is on hold until schools return. </a:t>
                      </a:r>
                    </a:p>
                  </a:txBody>
                  <a:tcPr marL="0" marR="0" marT="0" marB="0">
                    <a:solidFill>
                      <a:schemeClr val="accent1">
                        <a:lumMod val="20000"/>
                        <a:lumOff val="80000"/>
                      </a:schemeClr>
                    </a:solidFill>
                  </a:tcPr>
                </a:tc>
                <a:tc>
                  <a:txBody>
                    <a:bodyPr/>
                    <a:lstStyle/>
                    <a:p>
                      <a:pPr>
                        <a:lnSpc>
                          <a:spcPct val="115000"/>
                        </a:lnSpc>
                        <a:spcAft>
                          <a:spcPts val="1000"/>
                        </a:spcAft>
                      </a:pPr>
                      <a:r>
                        <a:rPr lang="en-GB" sz="1500" strike="sngStrike" dirty="0">
                          <a:solidFill>
                            <a:schemeClr val="tx1"/>
                          </a:solidFill>
                          <a:effectLst/>
                        </a:rPr>
                        <a:t>Yes/No/</a:t>
                      </a:r>
                      <a:r>
                        <a:rPr lang="en-GB" sz="1500" dirty="0">
                          <a:solidFill>
                            <a:schemeClr val="tx1"/>
                          </a:solidFill>
                          <a:effectLst/>
                        </a:rPr>
                        <a:t>Partial</a:t>
                      </a:r>
                      <a:endParaRPr lang="en-GB" sz="15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solidFill>
                      <a:schemeClr val="accent1">
                        <a:lumMod val="20000"/>
                        <a:lumOff val="80000"/>
                      </a:schemeClr>
                    </a:solidFill>
                  </a:tcPr>
                </a:tc>
                <a:tc>
                  <a:txBody>
                    <a:bodyPr/>
                    <a:lstStyle/>
                    <a:p>
                      <a:pPr>
                        <a:lnSpc>
                          <a:spcPct val="115000"/>
                        </a:lnSpc>
                        <a:spcAft>
                          <a:spcPts val="1000"/>
                        </a:spcAft>
                      </a:pPr>
                      <a:r>
                        <a:rPr lang="en-GB" sz="1500" dirty="0">
                          <a:solidFill>
                            <a:schemeClr val="tx1"/>
                          </a:solidFill>
                          <a:effectLst/>
                        </a:rPr>
                        <a:t>Carry forward to Autumn Term – we know that Millie is currently struggling with her social and emotional well-being due to lockdown. As soon as schools return Millie will be prioritised and sessions will start again </a:t>
                      </a:r>
                    </a:p>
                    <a:p>
                      <a:pPr>
                        <a:lnSpc>
                          <a:spcPct val="115000"/>
                        </a:lnSpc>
                        <a:spcAft>
                          <a:spcPts val="1000"/>
                        </a:spcAft>
                      </a:pPr>
                      <a:r>
                        <a:rPr lang="en-GB" sz="1500" dirty="0">
                          <a:solidFill>
                            <a:schemeClr val="tx1"/>
                          </a:solidFill>
                          <a:effectLst/>
                        </a:rPr>
                        <a:t> </a:t>
                      </a:r>
                      <a:endParaRPr lang="en-GB" sz="1500" dirty="0">
                        <a:solidFill>
                          <a:schemeClr val="tx1"/>
                        </a:solidFill>
                        <a:effectLst/>
                        <a:latin typeface="Calibri" panose="020F0502020204030204" pitchFamily="34" charset="0"/>
                        <a:cs typeface="Times New Roman" panose="02020603050405020304" pitchFamily="18" charset="0"/>
                      </a:endParaRPr>
                    </a:p>
                  </a:txBody>
                  <a:tcPr marL="0" marR="0" marT="0" marB="0">
                    <a:solidFill>
                      <a:schemeClr val="accent1">
                        <a:lumMod val="20000"/>
                        <a:lumOff val="80000"/>
                      </a:schemeClr>
                    </a:solidFill>
                  </a:tcPr>
                </a:tc>
                <a:extLst>
                  <a:ext uri="{0D108BD9-81ED-4DB2-BD59-A6C34878D82A}">
                    <a16:rowId xmlns:a16="http://schemas.microsoft.com/office/drawing/2014/main" val="2385479634"/>
                  </a:ext>
                </a:extLst>
              </a:tr>
            </a:tbl>
          </a:graphicData>
        </a:graphic>
      </p:graphicFrame>
    </p:spTree>
    <p:extLst>
      <p:ext uri="{BB962C8B-B14F-4D97-AF65-F5344CB8AC3E}">
        <p14:creationId xmlns:p14="http://schemas.microsoft.com/office/powerpoint/2010/main" val="1630064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E5CF1-ED98-439F-9091-B31445D4DDD7}"/>
              </a:ext>
            </a:extLst>
          </p:cNvPr>
          <p:cNvSpPr>
            <a:spLocks noGrp="1"/>
          </p:cNvSpPr>
          <p:nvPr>
            <p:ph type="title"/>
          </p:nvPr>
        </p:nvSpPr>
        <p:spPr/>
        <p:txBody>
          <a:bodyPr/>
          <a:lstStyle/>
          <a:p>
            <a:r>
              <a:rPr lang="en-GB" b="1" dirty="0">
                <a:solidFill>
                  <a:srgbClr val="00B0F0"/>
                </a:solidFill>
              </a:rPr>
              <a:t>Pupil Premium funding </a:t>
            </a:r>
          </a:p>
        </p:txBody>
      </p:sp>
      <p:sp>
        <p:nvSpPr>
          <p:cNvPr id="3" name="Content Placeholder 2">
            <a:extLst>
              <a:ext uri="{FF2B5EF4-FFF2-40B4-BE49-F238E27FC236}">
                <a16:creationId xmlns:a16="http://schemas.microsoft.com/office/drawing/2014/main" id="{D51D80C4-8164-404B-A1DA-31EE9484BDC3}"/>
              </a:ext>
            </a:extLst>
          </p:cNvPr>
          <p:cNvSpPr>
            <a:spLocks noGrp="1"/>
          </p:cNvSpPr>
          <p:nvPr>
            <p:ph idx="1"/>
          </p:nvPr>
        </p:nvSpPr>
        <p:spPr>
          <a:xfrm>
            <a:off x="282102" y="1690688"/>
            <a:ext cx="11071698" cy="4486275"/>
          </a:xfrm>
        </p:spPr>
        <p:txBody>
          <a:bodyPr>
            <a:normAutofit lnSpcReduction="10000"/>
          </a:bodyPr>
          <a:lstStyle/>
          <a:p>
            <a:pPr algn="l"/>
            <a:endParaRPr lang="en-GB" sz="1800" b="0" i="0" u="none" strike="noStrike" baseline="0" dirty="0">
              <a:solidFill>
                <a:srgbClr val="000000"/>
              </a:solidFill>
              <a:latin typeface="Calibri" panose="020F0502020204030204" pitchFamily="34" charset="0"/>
            </a:endParaRPr>
          </a:p>
          <a:p>
            <a:r>
              <a:rPr lang="en-GB" sz="2500" b="0" i="0" u="none" strike="noStrike" baseline="0" dirty="0">
                <a:solidFill>
                  <a:srgbClr val="000000"/>
                </a:solidFill>
                <a:latin typeface="Calibri" panose="020F0502020204030204" pitchFamily="34" charset="0"/>
              </a:rPr>
              <a:t>It is a DfE requirement and an OFSTED expectation that schools evidence how the pupil premium is spent and how it benefits looked after children. Schools must ensure that every PEP includes SMART targets, any exceptional funding allocated and clear evidence of impact on children’s achievement of all pupil premium funding. </a:t>
            </a:r>
          </a:p>
          <a:p>
            <a:pPr marL="0" indent="0">
              <a:buNone/>
            </a:pPr>
            <a:endParaRPr lang="en-GB" sz="2500" b="0" i="0" u="none" strike="noStrike" baseline="0" dirty="0">
              <a:solidFill>
                <a:srgbClr val="000000"/>
              </a:solidFill>
              <a:latin typeface="Calibri" panose="020F0502020204030204" pitchFamily="34" charset="0"/>
            </a:endParaRPr>
          </a:p>
          <a:p>
            <a:r>
              <a:rPr lang="en-GB" sz="2500" dirty="0">
                <a:solidFill>
                  <a:srgbClr val="000000"/>
                </a:solidFill>
                <a:latin typeface="Calibri" panose="020F0502020204030204" pitchFamily="34" charset="0"/>
              </a:rPr>
              <a:t>Pupil premium spend must be clearly linked to SMART targets, any unspent PPG+ must be returned to the Virtual School. </a:t>
            </a:r>
          </a:p>
          <a:p>
            <a:pPr marL="0" indent="0">
              <a:buNone/>
            </a:pPr>
            <a:endParaRPr lang="en-GB" sz="2500" b="0" i="0" u="none" strike="noStrike" baseline="0" dirty="0">
              <a:solidFill>
                <a:srgbClr val="000000"/>
              </a:solidFill>
              <a:latin typeface="Calibri" panose="020F0502020204030204" pitchFamily="34" charset="0"/>
            </a:endParaRPr>
          </a:p>
          <a:p>
            <a:r>
              <a:rPr lang="en-GB" sz="2500" b="0" i="0" u="none" strike="noStrike" baseline="0" dirty="0">
                <a:solidFill>
                  <a:srgbClr val="000000"/>
                </a:solidFill>
                <a:latin typeface="Calibri" panose="020F0502020204030204" pitchFamily="34" charset="0"/>
              </a:rPr>
              <a:t>In all cases we reserve the right to recoup the funding if it is not being used to address the specific needs of the looked after child, as identified in the PEP</a:t>
            </a:r>
          </a:p>
          <a:p>
            <a:endParaRPr lang="en-GB" dirty="0"/>
          </a:p>
        </p:txBody>
      </p:sp>
    </p:spTree>
    <p:extLst>
      <p:ext uri="{BB962C8B-B14F-4D97-AF65-F5344CB8AC3E}">
        <p14:creationId xmlns:p14="http://schemas.microsoft.com/office/powerpoint/2010/main" val="247623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DD516-0C9B-48A6-85A7-52BB1847FCBA}"/>
              </a:ext>
            </a:extLst>
          </p:cNvPr>
          <p:cNvSpPr>
            <a:spLocks noGrp="1"/>
          </p:cNvSpPr>
          <p:nvPr>
            <p:ph type="title"/>
          </p:nvPr>
        </p:nvSpPr>
        <p:spPr/>
        <p:txBody>
          <a:bodyPr/>
          <a:lstStyle/>
          <a:p>
            <a:r>
              <a:rPr lang="en-GB" b="1" dirty="0">
                <a:solidFill>
                  <a:srgbClr val="00B0F0"/>
                </a:solidFill>
              </a:rPr>
              <a:t>Pupil Premium funding (cont.)</a:t>
            </a:r>
          </a:p>
        </p:txBody>
      </p:sp>
      <p:sp>
        <p:nvSpPr>
          <p:cNvPr id="3" name="Content Placeholder 2">
            <a:extLst>
              <a:ext uri="{FF2B5EF4-FFF2-40B4-BE49-F238E27FC236}">
                <a16:creationId xmlns:a16="http://schemas.microsoft.com/office/drawing/2014/main" id="{07562BFB-8288-42D4-AD1A-2CD9B23C384D}"/>
              </a:ext>
            </a:extLst>
          </p:cNvPr>
          <p:cNvSpPr>
            <a:spLocks noGrp="1"/>
          </p:cNvSpPr>
          <p:nvPr>
            <p:ph idx="1"/>
          </p:nvPr>
        </p:nvSpPr>
        <p:spPr/>
        <p:txBody>
          <a:bodyPr/>
          <a:lstStyle/>
          <a:p>
            <a:pPr marL="0" indent="0">
              <a:buNone/>
            </a:pPr>
            <a:r>
              <a:rPr lang="en-GB" sz="2500" dirty="0"/>
              <a:t>Total amount sent to school – £1,795 </a:t>
            </a:r>
          </a:p>
          <a:p>
            <a:pPr marL="0" indent="0">
              <a:buNone/>
            </a:pPr>
            <a:endParaRPr lang="en-GB" sz="2500" dirty="0">
              <a:ea typeface="Calibri" panose="020F0502020204030204" pitchFamily="34" charset="0"/>
            </a:endParaRPr>
          </a:p>
          <a:p>
            <a:pPr marL="0" indent="0">
              <a:buNone/>
            </a:pPr>
            <a:r>
              <a:rPr lang="en-GB" sz="2500" u="sng" dirty="0">
                <a:ea typeface="Calibri" panose="020F0502020204030204" pitchFamily="34" charset="0"/>
              </a:rPr>
              <a:t>Two payments</a:t>
            </a:r>
          </a:p>
          <a:p>
            <a:pPr marL="0" indent="0">
              <a:buNone/>
            </a:pPr>
            <a:endParaRPr lang="en-GB" sz="2500" u="sng" dirty="0">
              <a:ea typeface="Calibri" panose="020F0502020204030204" pitchFamily="34" charset="0"/>
            </a:endParaRPr>
          </a:p>
          <a:p>
            <a:r>
              <a:rPr lang="en-GB" sz="2500" dirty="0">
                <a:effectLst/>
                <a:ea typeface="Calibri" panose="020F0502020204030204" pitchFamily="34" charset="0"/>
              </a:rPr>
              <a:t>Sept to March = £1,045 . . . usually done around December </a:t>
            </a:r>
            <a:endParaRPr lang="en-GB" sz="2500" u="sng" dirty="0">
              <a:ea typeface="Calibri" panose="020F0502020204030204" pitchFamily="34" charset="0"/>
            </a:endParaRPr>
          </a:p>
          <a:p>
            <a:pPr marL="0" indent="0">
              <a:buNone/>
            </a:pPr>
            <a:r>
              <a:rPr lang="en-GB" sz="2500" dirty="0">
                <a:effectLst/>
                <a:ea typeface="Calibri" panose="020F0502020204030204" pitchFamily="34" charset="0"/>
              </a:rPr>
              <a:t> </a:t>
            </a:r>
          </a:p>
          <a:p>
            <a:r>
              <a:rPr lang="en-GB" sz="2500" dirty="0">
                <a:effectLst/>
                <a:ea typeface="Calibri" panose="020F0502020204030204" pitchFamily="34" charset="0"/>
              </a:rPr>
              <a:t>April to August = £750 . . . schools should see these amounts in July</a:t>
            </a:r>
          </a:p>
          <a:p>
            <a:pPr marL="0" indent="0">
              <a:buNone/>
            </a:pPr>
            <a:r>
              <a:rPr lang="en-GB" sz="2500" dirty="0">
                <a:effectLst/>
                <a:ea typeface="Calibri" panose="020F0502020204030204" pitchFamily="34" charset="0"/>
              </a:rPr>
              <a:t> </a:t>
            </a:r>
          </a:p>
        </p:txBody>
      </p:sp>
    </p:spTree>
    <p:extLst>
      <p:ext uri="{BB962C8B-B14F-4D97-AF65-F5344CB8AC3E}">
        <p14:creationId xmlns:p14="http://schemas.microsoft.com/office/powerpoint/2010/main" val="2899083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AAE33-B6DB-4078-B3BC-2B0AFC0563C3}"/>
              </a:ext>
            </a:extLst>
          </p:cNvPr>
          <p:cNvSpPr>
            <a:spLocks noGrp="1"/>
          </p:cNvSpPr>
          <p:nvPr>
            <p:ph type="title"/>
          </p:nvPr>
        </p:nvSpPr>
        <p:spPr/>
        <p:txBody>
          <a:bodyPr/>
          <a:lstStyle/>
          <a:p>
            <a:r>
              <a:rPr lang="en-GB" dirty="0">
                <a:solidFill>
                  <a:srgbClr val="00B0F0"/>
                </a:solidFill>
              </a:rPr>
              <a:t>Pupil Premium plus (PPG+) for looked-after children</a:t>
            </a:r>
            <a:endParaRPr lang="en-GB" dirty="0"/>
          </a:p>
        </p:txBody>
      </p:sp>
      <p:sp>
        <p:nvSpPr>
          <p:cNvPr id="3" name="Content Placeholder 2">
            <a:extLst>
              <a:ext uri="{FF2B5EF4-FFF2-40B4-BE49-F238E27FC236}">
                <a16:creationId xmlns:a16="http://schemas.microsoft.com/office/drawing/2014/main" id="{3DEBE5F0-13E3-4143-AB7C-2F9C06778A85}"/>
              </a:ext>
            </a:extLst>
          </p:cNvPr>
          <p:cNvSpPr>
            <a:spLocks noGrp="1"/>
          </p:cNvSpPr>
          <p:nvPr>
            <p:ph idx="1"/>
          </p:nvPr>
        </p:nvSpPr>
        <p:spPr/>
        <p:txBody>
          <a:bodyPr/>
          <a:lstStyle/>
          <a:p>
            <a:r>
              <a:rPr lang="en-GB" sz="2800" b="0" i="0" u="none" strike="noStrike" baseline="0" dirty="0">
                <a:solidFill>
                  <a:srgbClr val="000000"/>
                </a:solidFill>
                <a:latin typeface="Arial" panose="020B0604020202020204" pitchFamily="34" charset="0"/>
              </a:rPr>
              <a:t>The PP+ can be used to facilitate a wide range of educational support for looked-after children. VSH should seek the input of the school’s designated teacher and carers when deciding on how to use PP+ to support a child. It is important that interventions supported by pupil premium should be evidence-based and in the best interests of the child.</a:t>
            </a:r>
          </a:p>
          <a:p>
            <a:pPr marL="0" indent="0">
              <a:buNone/>
            </a:pPr>
            <a:endParaRPr lang="en-GB" dirty="0"/>
          </a:p>
          <a:p>
            <a:pPr marL="0" indent="0" algn="ctr">
              <a:buNone/>
            </a:pPr>
            <a:r>
              <a:rPr lang="en-GB" sz="2800" b="1" i="0" u="sng" strike="noStrike" baseline="0" dirty="0">
                <a:solidFill>
                  <a:srgbClr val="000000"/>
                </a:solidFill>
                <a:latin typeface="Arial" panose="020B0604020202020204" pitchFamily="34" charset="0"/>
              </a:rPr>
              <a:t>PPG+ can not be spent on: transport, administration tasks, clothing or food. </a:t>
            </a:r>
          </a:p>
          <a:p>
            <a:pPr marL="0" indent="0">
              <a:buNone/>
            </a:pPr>
            <a:endParaRPr lang="en-GB" dirty="0"/>
          </a:p>
        </p:txBody>
      </p:sp>
    </p:spTree>
    <p:extLst>
      <p:ext uri="{BB962C8B-B14F-4D97-AF65-F5344CB8AC3E}">
        <p14:creationId xmlns:p14="http://schemas.microsoft.com/office/powerpoint/2010/main" val="20117000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AD205-5D68-4170-92BD-F3ED15C6AB7F}"/>
              </a:ext>
            </a:extLst>
          </p:cNvPr>
          <p:cNvSpPr>
            <a:spLocks noGrp="1"/>
          </p:cNvSpPr>
          <p:nvPr>
            <p:ph type="title"/>
          </p:nvPr>
        </p:nvSpPr>
        <p:spPr/>
        <p:txBody>
          <a:bodyPr/>
          <a:lstStyle/>
          <a:p>
            <a:r>
              <a:rPr lang="en-GB" b="1" dirty="0">
                <a:solidFill>
                  <a:srgbClr val="00B0F0"/>
                </a:solidFill>
              </a:rPr>
              <a:t>Appropriate use of PPG+</a:t>
            </a:r>
          </a:p>
        </p:txBody>
      </p:sp>
      <p:sp>
        <p:nvSpPr>
          <p:cNvPr id="3" name="Content Placeholder 2">
            <a:extLst>
              <a:ext uri="{FF2B5EF4-FFF2-40B4-BE49-F238E27FC236}">
                <a16:creationId xmlns:a16="http://schemas.microsoft.com/office/drawing/2014/main" id="{06A8757F-B95F-4711-8CD6-706FA532FA71}"/>
              </a:ext>
            </a:extLst>
          </p:cNvPr>
          <p:cNvSpPr>
            <a:spLocks noGrp="1"/>
          </p:cNvSpPr>
          <p:nvPr>
            <p:ph idx="1"/>
          </p:nvPr>
        </p:nvSpPr>
        <p:spPr/>
        <p:txBody>
          <a:bodyPr/>
          <a:lstStyle/>
          <a:p>
            <a:pPr marL="0" indent="0">
              <a:buNone/>
            </a:pPr>
            <a:endParaRPr lang="en-GB" dirty="0"/>
          </a:p>
          <a:p>
            <a:pPr marL="0" indent="0">
              <a:buNone/>
            </a:pPr>
            <a:endParaRPr lang="en-GB" dirty="0"/>
          </a:p>
          <a:p>
            <a:pPr marL="0" indent="0">
              <a:buNone/>
            </a:pPr>
            <a:endParaRPr lang="en-GB" dirty="0"/>
          </a:p>
        </p:txBody>
      </p:sp>
      <p:sp>
        <p:nvSpPr>
          <p:cNvPr id="39" name="TextBox 28">
            <a:extLst>
              <a:ext uri="{FF2B5EF4-FFF2-40B4-BE49-F238E27FC236}">
                <a16:creationId xmlns:a16="http://schemas.microsoft.com/office/drawing/2014/main" id="{B7F5EA2F-C3B9-4017-BF8E-281FF979141F}"/>
              </a:ext>
            </a:extLst>
          </p:cNvPr>
          <p:cNvSpPr>
            <a:spLocks noChangeArrowheads="1"/>
          </p:cNvSpPr>
          <p:nvPr/>
        </p:nvSpPr>
        <p:spPr bwMode="auto">
          <a:xfrm>
            <a:off x="1761255" y="2154238"/>
            <a:ext cx="1584325" cy="1944687"/>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1 : 1 Tuition in School</a:t>
            </a:r>
          </a:p>
        </p:txBody>
      </p:sp>
      <p:pic>
        <p:nvPicPr>
          <p:cNvPr id="40" name="Picture 8" descr="Connect.png">
            <a:extLst>
              <a:ext uri="{FF2B5EF4-FFF2-40B4-BE49-F238E27FC236}">
                <a16:creationId xmlns:a16="http://schemas.microsoft.com/office/drawing/2014/main" id="{EAD137B3-5090-4212-9B2C-086E5DD3DE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97767" y="2789238"/>
            <a:ext cx="15113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Box 28">
            <a:extLst>
              <a:ext uri="{FF2B5EF4-FFF2-40B4-BE49-F238E27FC236}">
                <a16:creationId xmlns:a16="http://schemas.microsoft.com/office/drawing/2014/main" id="{81509480-7332-4A2A-881F-06BDB60441A6}"/>
              </a:ext>
            </a:extLst>
          </p:cNvPr>
          <p:cNvSpPr>
            <a:spLocks noChangeArrowheads="1"/>
          </p:cNvSpPr>
          <p:nvPr/>
        </p:nvSpPr>
        <p:spPr bwMode="auto">
          <a:xfrm>
            <a:off x="3439242" y="2154238"/>
            <a:ext cx="1584325" cy="1944687"/>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Small Group Tuition</a:t>
            </a:r>
          </a:p>
        </p:txBody>
      </p:sp>
      <p:pic>
        <p:nvPicPr>
          <p:cNvPr id="42" name="Picture 7">
            <a:extLst>
              <a:ext uri="{FF2B5EF4-FFF2-40B4-BE49-F238E27FC236}">
                <a16:creationId xmlns:a16="http://schemas.microsoft.com/office/drawing/2014/main" id="{F26606D3-2E57-4F84-B2E6-A6BAB4851C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3392" y="2811463"/>
            <a:ext cx="1173163"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TextBox 28">
            <a:extLst>
              <a:ext uri="{FF2B5EF4-FFF2-40B4-BE49-F238E27FC236}">
                <a16:creationId xmlns:a16="http://schemas.microsoft.com/office/drawing/2014/main" id="{58542AAE-BB15-4DD8-BB74-71C2A928305A}"/>
              </a:ext>
            </a:extLst>
          </p:cNvPr>
          <p:cNvSpPr>
            <a:spLocks noChangeArrowheads="1"/>
          </p:cNvSpPr>
          <p:nvPr/>
        </p:nvSpPr>
        <p:spPr bwMode="auto">
          <a:xfrm>
            <a:off x="5115642" y="2154238"/>
            <a:ext cx="1584325" cy="1944687"/>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Mentoring</a:t>
            </a:r>
          </a:p>
        </p:txBody>
      </p:sp>
      <p:sp>
        <p:nvSpPr>
          <p:cNvPr id="44" name="TextBox 28">
            <a:extLst>
              <a:ext uri="{FF2B5EF4-FFF2-40B4-BE49-F238E27FC236}">
                <a16:creationId xmlns:a16="http://schemas.microsoft.com/office/drawing/2014/main" id="{ECF26AFA-0057-4613-ABDA-476E518DA2A6}"/>
              </a:ext>
            </a:extLst>
          </p:cNvPr>
          <p:cNvSpPr>
            <a:spLocks noChangeArrowheads="1"/>
          </p:cNvSpPr>
          <p:nvPr/>
        </p:nvSpPr>
        <p:spPr bwMode="auto">
          <a:xfrm>
            <a:off x="6793630" y="2154238"/>
            <a:ext cx="1584325" cy="1944687"/>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Tutoring at home</a:t>
            </a:r>
          </a:p>
        </p:txBody>
      </p:sp>
      <p:sp>
        <p:nvSpPr>
          <p:cNvPr id="45" name="TextBox 28">
            <a:extLst>
              <a:ext uri="{FF2B5EF4-FFF2-40B4-BE49-F238E27FC236}">
                <a16:creationId xmlns:a16="http://schemas.microsoft.com/office/drawing/2014/main" id="{4BBFDAD0-00D2-400D-BE0A-F9A76CF713CC}"/>
              </a:ext>
            </a:extLst>
          </p:cNvPr>
          <p:cNvSpPr>
            <a:spLocks noChangeArrowheads="1"/>
          </p:cNvSpPr>
          <p:nvPr/>
        </p:nvSpPr>
        <p:spPr bwMode="auto">
          <a:xfrm>
            <a:off x="1761255" y="4229100"/>
            <a:ext cx="1584325" cy="1944688"/>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Training</a:t>
            </a:r>
          </a:p>
        </p:txBody>
      </p:sp>
      <p:sp>
        <p:nvSpPr>
          <p:cNvPr id="46" name="TextBox 28">
            <a:extLst>
              <a:ext uri="{FF2B5EF4-FFF2-40B4-BE49-F238E27FC236}">
                <a16:creationId xmlns:a16="http://schemas.microsoft.com/office/drawing/2014/main" id="{AF1BE88E-57D7-4188-8240-BE2EBA86C364}"/>
              </a:ext>
            </a:extLst>
          </p:cNvPr>
          <p:cNvSpPr>
            <a:spLocks noChangeArrowheads="1"/>
          </p:cNvSpPr>
          <p:nvPr/>
        </p:nvSpPr>
        <p:spPr bwMode="auto">
          <a:xfrm>
            <a:off x="3439242" y="4229100"/>
            <a:ext cx="1582738" cy="1944688"/>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100">
                <a:ea typeface="ＭＳ Ｐゴシック" pitchFamily="34" charset="-128"/>
                <a:cs typeface="Arial" charset="0"/>
              </a:rPr>
              <a:t>Laptops, devices &amp; equipment</a:t>
            </a:r>
          </a:p>
        </p:txBody>
      </p:sp>
      <p:sp>
        <p:nvSpPr>
          <p:cNvPr id="47" name="TextBox 28">
            <a:extLst>
              <a:ext uri="{FF2B5EF4-FFF2-40B4-BE49-F238E27FC236}">
                <a16:creationId xmlns:a16="http://schemas.microsoft.com/office/drawing/2014/main" id="{150A5CC0-F64B-47AF-AC40-EB60E0AA55B3}"/>
              </a:ext>
            </a:extLst>
          </p:cNvPr>
          <p:cNvSpPr>
            <a:spLocks noChangeArrowheads="1"/>
          </p:cNvSpPr>
          <p:nvPr/>
        </p:nvSpPr>
        <p:spPr bwMode="auto">
          <a:xfrm>
            <a:off x="5115642" y="4229100"/>
            <a:ext cx="1584325" cy="1944688"/>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Trips </a:t>
            </a:r>
          </a:p>
        </p:txBody>
      </p:sp>
      <p:sp>
        <p:nvSpPr>
          <p:cNvPr id="48" name="TextBox 28">
            <a:extLst>
              <a:ext uri="{FF2B5EF4-FFF2-40B4-BE49-F238E27FC236}">
                <a16:creationId xmlns:a16="http://schemas.microsoft.com/office/drawing/2014/main" id="{3FF12E26-37F4-4D5E-9211-A1790706B189}"/>
              </a:ext>
            </a:extLst>
          </p:cNvPr>
          <p:cNvSpPr>
            <a:spLocks noChangeArrowheads="1"/>
          </p:cNvSpPr>
          <p:nvPr/>
        </p:nvSpPr>
        <p:spPr bwMode="auto">
          <a:xfrm>
            <a:off x="6793630" y="4224338"/>
            <a:ext cx="1584325" cy="1944687"/>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Out of school activities</a:t>
            </a:r>
          </a:p>
        </p:txBody>
      </p:sp>
      <p:sp>
        <p:nvSpPr>
          <p:cNvPr id="49" name="TextBox 28">
            <a:extLst>
              <a:ext uri="{FF2B5EF4-FFF2-40B4-BE49-F238E27FC236}">
                <a16:creationId xmlns:a16="http://schemas.microsoft.com/office/drawing/2014/main" id="{F2729CC4-3587-460B-9C83-49FCF53FB231}"/>
              </a:ext>
            </a:extLst>
          </p:cNvPr>
          <p:cNvSpPr>
            <a:spLocks noChangeArrowheads="1"/>
          </p:cNvSpPr>
          <p:nvPr/>
        </p:nvSpPr>
        <p:spPr bwMode="auto">
          <a:xfrm>
            <a:off x="8468442" y="2159000"/>
            <a:ext cx="1584325" cy="1944688"/>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Behaviour Management</a:t>
            </a:r>
          </a:p>
        </p:txBody>
      </p:sp>
      <p:sp>
        <p:nvSpPr>
          <p:cNvPr id="50" name="TextBox 28">
            <a:extLst>
              <a:ext uri="{FF2B5EF4-FFF2-40B4-BE49-F238E27FC236}">
                <a16:creationId xmlns:a16="http://schemas.microsoft.com/office/drawing/2014/main" id="{9015B97D-4F36-4DE8-BD29-0E4EA50F123D}"/>
              </a:ext>
            </a:extLst>
          </p:cNvPr>
          <p:cNvSpPr>
            <a:spLocks noChangeArrowheads="1"/>
          </p:cNvSpPr>
          <p:nvPr/>
        </p:nvSpPr>
        <p:spPr bwMode="auto">
          <a:xfrm>
            <a:off x="8468442" y="4232275"/>
            <a:ext cx="1584325" cy="1944688"/>
          </a:xfrm>
          <a:prstGeom prst="roundRect">
            <a:avLst>
              <a:gd name="adj" fmla="val 10259"/>
            </a:avLst>
          </a:prstGeom>
          <a:solidFill>
            <a:schemeClr val="bg1"/>
          </a:solidFill>
          <a:ln w="28575">
            <a:solidFill>
              <a:srgbClr val="009FC3"/>
            </a:solidFill>
            <a:round/>
            <a:headEnd/>
            <a:tailEnd/>
          </a:ln>
        </p:spPr>
        <p:txBody>
          <a:bodyPr rIns="180000"/>
          <a:lstStyle>
            <a:lvl1pPr>
              <a:spcBef>
                <a:spcPct val="20000"/>
              </a:spcBef>
              <a:buClr>
                <a:srgbClr val="008193"/>
              </a:buClr>
              <a:buChar char="•"/>
              <a:defRPr sz="2800">
                <a:solidFill>
                  <a:schemeClr val="tx1"/>
                </a:solidFill>
                <a:latin typeface="Arial" charset="0"/>
              </a:defRPr>
            </a:lvl1pPr>
            <a:lvl2pPr marL="742950" indent="-285750">
              <a:spcBef>
                <a:spcPct val="20000"/>
              </a:spcBef>
              <a:buClr>
                <a:srgbClr val="008193"/>
              </a:buClr>
              <a:buChar char="–"/>
              <a:defRPr sz="2800">
                <a:solidFill>
                  <a:schemeClr val="tx1"/>
                </a:solidFill>
                <a:latin typeface="Arial" charset="0"/>
              </a:defRPr>
            </a:lvl2pPr>
            <a:lvl3pPr marL="1143000" indent="-228600">
              <a:spcBef>
                <a:spcPct val="20000"/>
              </a:spcBef>
              <a:buClr>
                <a:srgbClr val="008193"/>
              </a:buClr>
              <a:buChar char="•"/>
              <a:defRPr sz="2400">
                <a:solidFill>
                  <a:schemeClr val="tx1"/>
                </a:solidFill>
                <a:latin typeface="Arial" charset="0"/>
              </a:defRPr>
            </a:lvl3pPr>
            <a:lvl4pPr marL="1600200" indent="-228600">
              <a:spcBef>
                <a:spcPct val="20000"/>
              </a:spcBef>
              <a:buClr>
                <a:srgbClr val="008193"/>
              </a:buClr>
              <a:buChar char="–"/>
              <a:defRPr sz="2000">
                <a:solidFill>
                  <a:schemeClr val="tx1"/>
                </a:solidFill>
                <a:latin typeface="Arial" charset="0"/>
              </a:defRPr>
            </a:lvl4pPr>
            <a:lvl5pPr marL="2057400" indent="-228600">
              <a:spcBef>
                <a:spcPct val="20000"/>
              </a:spcBef>
              <a:buClr>
                <a:srgbClr val="008193"/>
              </a:buClr>
              <a:buChar char="»"/>
              <a:defRPr sz="2000">
                <a:solidFill>
                  <a:schemeClr val="tx1"/>
                </a:solidFill>
                <a:latin typeface="Arial" charset="0"/>
              </a:defRPr>
            </a:lvl5pPr>
            <a:lvl6pPr marL="2514600" indent="-228600" eaLnBrk="0" fontAlgn="base" hangingPunct="0">
              <a:spcBef>
                <a:spcPct val="20000"/>
              </a:spcBef>
              <a:spcAft>
                <a:spcPct val="0"/>
              </a:spcAft>
              <a:buClr>
                <a:srgbClr val="008193"/>
              </a:buClr>
              <a:buChar char="»"/>
              <a:defRPr sz="2000">
                <a:solidFill>
                  <a:schemeClr val="tx1"/>
                </a:solidFill>
                <a:latin typeface="Arial" charset="0"/>
              </a:defRPr>
            </a:lvl6pPr>
            <a:lvl7pPr marL="2971800" indent="-228600" eaLnBrk="0" fontAlgn="base" hangingPunct="0">
              <a:spcBef>
                <a:spcPct val="20000"/>
              </a:spcBef>
              <a:spcAft>
                <a:spcPct val="0"/>
              </a:spcAft>
              <a:buClr>
                <a:srgbClr val="008193"/>
              </a:buClr>
              <a:buChar char="»"/>
              <a:defRPr sz="2000">
                <a:solidFill>
                  <a:schemeClr val="tx1"/>
                </a:solidFill>
                <a:latin typeface="Arial" charset="0"/>
              </a:defRPr>
            </a:lvl7pPr>
            <a:lvl8pPr marL="3429000" indent="-228600" eaLnBrk="0" fontAlgn="base" hangingPunct="0">
              <a:spcBef>
                <a:spcPct val="20000"/>
              </a:spcBef>
              <a:spcAft>
                <a:spcPct val="0"/>
              </a:spcAft>
              <a:buClr>
                <a:srgbClr val="008193"/>
              </a:buClr>
              <a:buChar char="»"/>
              <a:defRPr sz="2000">
                <a:solidFill>
                  <a:schemeClr val="tx1"/>
                </a:solidFill>
                <a:latin typeface="Arial" charset="0"/>
              </a:defRPr>
            </a:lvl8pPr>
            <a:lvl9pPr marL="3886200" indent="-228600" eaLnBrk="0" fontAlgn="base" hangingPunct="0">
              <a:spcBef>
                <a:spcPct val="20000"/>
              </a:spcBef>
              <a:spcAft>
                <a:spcPct val="0"/>
              </a:spcAft>
              <a:buClr>
                <a:srgbClr val="008193"/>
              </a:buClr>
              <a:buChar char="»"/>
              <a:defRPr sz="2000">
                <a:solidFill>
                  <a:schemeClr val="tx1"/>
                </a:solidFill>
                <a:latin typeface="Arial" charset="0"/>
              </a:defRPr>
            </a:lvl9pPr>
          </a:lstStyle>
          <a:p>
            <a:pPr algn="ctr" eaLnBrk="1" hangingPunct="1">
              <a:spcBef>
                <a:spcPct val="0"/>
              </a:spcBef>
              <a:buClrTx/>
              <a:buFontTx/>
              <a:buNone/>
            </a:pPr>
            <a:r>
              <a:rPr lang="en-US" altLang="en-US" sz="1400">
                <a:ea typeface="ＭＳ Ｐゴシック" pitchFamily="34" charset="-128"/>
                <a:cs typeface="Arial" charset="0"/>
              </a:rPr>
              <a:t>Additional support</a:t>
            </a:r>
          </a:p>
        </p:txBody>
      </p:sp>
      <p:pic>
        <p:nvPicPr>
          <p:cNvPr id="51" name="Picture 3">
            <a:extLst>
              <a:ext uri="{FF2B5EF4-FFF2-40B4-BE49-F238E27FC236}">
                <a16:creationId xmlns:a16="http://schemas.microsoft.com/office/drawing/2014/main" id="{CA91038E-CEC1-4339-9044-6CB864B1628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747842" y="4881563"/>
            <a:ext cx="1025525" cy="106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 name="Picture 14" descr="i_012">
            <a:extLst>
              <a:ext uri="{FF2B5EF4-FFF2-40B4-BE49-F238E27FC236}">
                <a16:creationId xmlns:a16="http://schemas.microsoft.com/office/drawing/2014/main" id="{F1C9F643-6AFA-4B81-91B6-8E1C41D4152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6305" y="2708275"/>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Picture 23" descr="Z:\1209_CEO_Forum\Presentations\Elements\1209_communications-01.png">
            <a:extLst>
              <a:ext uri="{FF2B5EF4-FFF2-40B4-BE49-F238E27FC236}">
                <a16:creationId xmlns:a16="http://schemas.microsoft.com/office/drawing/2014/main" id="{BB598223-9488-47E6-BB9E-C7306C04759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5880" y="4873625"/>
            <a:ext cx="1223962"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 name="Picture 11" descr="Z:\1209_CEO_Forum\Presentations\Elements\1209_communications-13.png">
            <a:extLst>
              <a:ext uri="{FF2B5EF4-FFF2-40B4-BE49-F238E27FC236}">
                <a16:creationId xmlns:a16="http://schemas.microsoft.com/office/drawing/2014/main" id="{AC5DDEAE-C61F-43A1-8D44-412A4988FA6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17467" y="2740025"/>
            <a:ext cx="1192213"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 name="Picture 28" descr="Workstation.png">
            <a:extLst>
              <a:ext uri="{FF2B5EF4-FFF2-40B4-BE49-F238E27FC236}">
                <a16:creationId xmlns:a16="http://schemas.microsoft.com/office/drawing/2014/main" id="{9F23D6E0-188F-4FE2-8008-B0475CD12216}"/>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436067" y="4894263"/>
            <a:ext cx="98425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 name="Picture 25" descr="Z:\1209_CEO_Forum\Presentations\Elements\1209_communications-03.png">
            <a:extLst>
              <a:ext uri="{FF2B5EF4-FFF2-40B4-BE49-F238E27FC236}">
                <a16:creationId xmlns:a16="http://schemas.microsoft.com/office/drawing/2014/main" id="{6054107F-5DB1-4EBF-BA92-187DCC31A52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04767" y="4810125"/>
            <a:ext cx="6619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 name="Picture 30" descr="Cycle.png">
            <a:extLst>
              <a:ext uri="{FF2B5EF4-FFF2-40B4-BE49-F238E27FC236}">
                <a16:creationId xmlns:a16="http://schemas.microsoft.com/office/drawing/2014/main" id="{CA944D37-DD5A-469B-93B5-5A5F5AC6797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306392" y="5103813"/>
            <a:ext cx="928688" cy="84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31" descr="TakeNotice.png">
            <a:extLst>
              <a:ext uri="{FF2B5EF4-FFF2-40B4-BE49-F238E27FC236}">
                <a16:creationId xmlns:a16="http://schemas.microsoft.com/office/drawing/2014/main" id="{C07530DD-7BAF-4516-B6A7-F0B16BB682B4}"/>
              </a:ext>
            </a:extLst>
          </p:cNvPr>
          <p:cNvPicPr>
            <a:picLocks noChangeAspect="1"/>
          </p:cNvPicPr>
          <p:nvPr/>
        </p:nvPicPr>
        <p:blipFill>
          <a:blip r:embed="rId11">
            <a:extLst>
              <a:ext uri="{28A0092B-C50C-407E-A947-70E740481C1C}">
                <a14:useLocalDpi xmlns:a14="http://schemas.microsoft.com/office/drawing/2010/main" val="0"/>
              </a:ext>
            </a:extLst>
          </a:blip>
          <a:srcRect r="4417"/>
          <a:stretch>
            <a:fillRect/>
          </a:stretch>
        </p:blipFill>
        <p:spPr bwMode="auto">
          <a:xfrm>
            <a:off x="8747842" y="2811463"/>
            <a:ext cx="9017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 name="Picture 88" descr="i_086">
            <a:extLst>
              <a:ext uri="{FF2B5EF4-FFF2-40B4-BE49-F238E27FC236}">
                <a16:creationId xmlns:a16="http://schemas.microsoft.com/office/drawing/2014/main" id="{B9707248-51AF-479D-A080-9715FD670F6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323480" y="5019675"/>
            <a:ext cx="5365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5" descr="i_003">
            <a:extLst>
              <a:ext uri="{FF2B5EF4-FFF2-40B4-BE49-F238E27FC236}">
                <a16:creationId xmlns:a16="http://schemas.microsoft.com/office/drawing/2014/main" id="{3BCF657B-AD74-418C-A20F-F72B8DE36A3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01392" y="4791075"/>
            <a:ext cx="1008063"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55353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1F0B-168A-4CB1-ADD9-A755E50CFA80}"/>
              </a:ext>
            </a:extLst>
          </p:cNvPr>
          <p:cNvSpPr>
            <a:spLocks noGrp="1"/>
          </p:cNvSpPr>
          <p:nvPr>
            <p:ph type="title"/>
          </p:nvPr>
        </p:nvSpPr>
        <p:spPr/>
        <p:txBody>
          <a:bodyPr/>
          <a:lstStyle/>
          <a:p>
            <a:pPr algn="ctr"/>
            <a:r>
              <a:rPr lang="en-GB" b="1" dirty="0">
                <a:solidFill>
                  <a:srgbClr val="00B0F0"/>
                </a:solidFill>
              </a:rPr>
              <a:t>Questions? </a:t>
            </a:r>
          </a:p>
        </p:txBody>
      </p:sp>
      <p:sp>
        <p:nvSpPr>
          <p:cNvPr id="3" name="Content Placeholder 2">
            <a:extLst>
              <a:ext uri="{FF2B5EF4-FFF2-40B4-BE49-F238E27FC236}">
                <a16:creationId xmlns:a16="http://schemas.microsoft.com/office/drawing/2014/main" id="{817DD982-B8E8-42D8-98D9-911895930C3C}"/>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63313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CCD-A608-47D1-BD32-5CF22066453D}"/>
              </a:ext>
            </a:extLst>
          </p:cNvPr>
          <p:cNvSpPr>
            <a:spLocks noGrp="1"/>
          </p:cNvSpPr>
          <p:nvPr>
            <p:ph type="title"/>
          </p:nvPr>
        </p:nvSpPr>
        <p:spPr>
          <a:xfrm>
            <a:off x="2915368" y="327025"/>
            <a:ext cx="8800381" cy="1325563"/>
          </a:xfrm>
        </p:spPr>
        <p:txBody>
          <a:bodyPr>
            <a:normAutofit/>
          </a:bodyPr>
          <a:lstStyle/>
          <a:p>
            <a:r>
              <a:rPr lang="en-GB" sz="4000" b="1" dirty="0">
                <a:solidFill>
                  <a:srgbClr val="0070C0"/>
                </a:solidFill>
              </a:rPr>
              <a:t>Bolton’s Virtual School </a:t>
            </a:r>
          </a:p>
        </p:txBody>
      </p:sp>
      <p:sp>
        <p:nvSpPr>
          <p:cNvPr id="3" name="Content Placeholder 2">
            <a:extLst>
              <a:ext uri="{FF2B5EF4-FFF2-40B4-BE49-F238E27FC236}">
                <a16:creationId xmlns:a16="http://schemas.microsoft.com/office/drawing/2014/main" id="{C49FB2DD-5991-4C0A-9BB7-FB30370611FD}"/>
              </a:ext>
            </a:extLst>
          </p:cNvPr>
          <p:cNvSpPr>
            <a:spLocks noGrp="1"/>
          </p:cNvSpPr>
          <p:nvPr>
            <p:ph idx="1"/>
          </p:nvPr>
        </p:nvSpPr>
        <p:spPr/>
        <p:txBody>
          <a:bodyPr>
            <a:normAutofit fontScale="92500" lnSpcReduction="10000"/>
          </a:bodyPr>
          <a:lstStyle/>
          <a:p>
            <a:pPr algn="just">
              <a:lnSpc>
                <a:spcPct val="100000"/>
              </a:lnSpc>
              <a:spcBef>
                <a:spcPts val="0"/>
              </a:spcBef>
              <a:buSzPct val="100000"/>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Arial" pitchFamily="34"/>
                <a:cs typeface="Arial" pitchFamily="34"/>
              </a:rPr>
              <a:t>We now have a new Virtual School team, to meet the needs of the looked after children in Bolton, focusing on inclusion and supporting them to get the most from their education experiences. </a:t>
            </a:r>
          </a:p>
          <a:p>
            <a:pPr algn="just">
              <a:lnSpc>
                <a:spcPct val="100000"/>
              </a:lnSpc>
              <a:spcBef>
                <a:spcPts val="0"/>
              </a:spcBef>
              <a:buSzPct val="100000"/>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Arial" pitchFamily="34"/>
                <a:cs typeface="Arial" pitchFamily="34"/>
              </a:rPr>
              <a:t>All </a:t>
            </a:r>
            <a:r>
              <a:rPr lang="en-GB" sz="2800" b="0" i="1" u="none" strike="noStrike" kern="1200" cap="none" spc="0" baseline="0" dirty="0">
                <a:solidFill>
                  <a:srgbClr val="000000"/>
                </a:solidFill>
                <a:uFillTx/>
                <a:latin typeface="Arial" pitchFamily="34"/>
                <a:cs typeface="Arial" pitchFamily="34"/>
              </a:rPr>
              <a:t>new</a:t>
            </a:r>
            <a:r>
              <a:rPr lang="en-GB" sz="2800" b="0" i="0" u="none" strike="noStrike" kern="1200" cap="none" spc="0" baseline="0" dirty="0">
                <a:solidFill>
                  <a:srgbClr val="000000"/>
                </a:solidFill>
                <a:uFillTx/>
                <a:latin typeface="Arial" pitchFamily="34"/>
                <a:cs typeface="Arial" pitchFamily="34"/>
              </a:rPr>
              <a:t> members of the team are qualified teachers and have experience within schools and Local Authorities. </a:t>
            </a:r>
          </a:p>
          <a:p>
            <a:pPr marL="0" indent="0" algn="just">
              <a:lnSpc>
                <a:spcPct val="100000"/>
              </a:lnSpc>
              <a:spcBef>
                <a:spcPts val="0"/>
              </a:spcBef>
              <a:buSzPct val="100000"/>
              <a:buNone/>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Arial" pitchFamily="34"/>
              <a:cs typeface="Arial" pitchFamily="34"/>
            </a:endParaRPr>
          </a:p>
          <a:p>
            <a:pPr algn="just">
              <a:lnSpc>
                <a:spcPct val="100000"/>
              </a:lnSpc>
              <a:spcBef>
                <a:spcPts val="0"/>
              </a:spcBef>
              <a:buSzPct val="100000"/>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Arial" pitchFamily="34"/>
                <a:cs typeface="Arial" pitchFamily="34"/>
              </a:rPr>
              <a:t>You should have the names and contact details of the team but we also have a generic inbox which is managed by the Head and Deputy Head: </a:t>
            </a:r>
            <a:r>
              <a:rPr lang="en-GB" sz="2800" b="0" i="0" u="none" strike="noStrike" kern="1200" cap="none" spc="0" baseline="0" dirty="0">
                <a:solidFill>
                  <a:srgbClr val="000000"/>
                </a:solidFill>
                <a:uFillTx/>
                <a:latin typeface="Arial" pitchFamily="34"/>
                <a:cs typeface="Arial" pitchFamily="34"/>
                <a:hlinkClick r:id="rId2"/>
              </a:rPr>
              <a:t>virtual.school@bolton.gov.uk</a:t>
            </a:r>
            <a:endParaRPr lang="en-GB" sz="2800" b="0" i="0" u="none" strike="noStrike" kern="1200" cap="none" spc="0" baseline="0" dirty="0">
              <a:solidFill>
                <a:srgbClr val="000000"/>
              </a:solidFill>
              <a:uFillTx/>
              <a:latin typeface="Arial" pitchFamily="34"/>
              <a:cs typeface="Arial" pitchFamily="34"/>
            </a:endParaRPr>
          </a:p>
          <a:p>
            <a:pPr marL="0" indent="0" algn="just">
              <a:lnSpc>
                <a:spcPct val="100000"/>
              </a:lnSpc>
              <a:spcBef>
                <a:spcPts val="0"/>
              </a:spcBef>
              <a:buSzPct val="100000"/>
              <a:buNone/>
              <a:defRPr sz="1800" b="0" i="0" u="none" strike="noStrike" kern="0" cap="none" spc="0" baseline="0">
                <a:solidFill>
                  <a:srgbClr val="000000"/>
                </a:solidFill>
                <a:uFillTx/>
              </a:defRPr>
            </a:pPr>
            <a:endParaRPr lang="en-GB" dirty="0">
              <a:solidFill>
                <a:srgbClr val="000000"/>
              </a:solidFill>
              <a:latin typeface="Arial" pitchFamily="34"/>
              <a:cs typeface="Arial" pitchFamily="34"/>
            </a:endParaRPr>
          </a:p>
          <a:p>
            <a:pPr algn="just">
              <a:lnSpc>
                <a:spcPct val="100000"/>
              </a:lnSpc>
              <a:spcBef>
                <a:spcPts val="0"/>
              </a:spcBef>
              <a:buSzPct val="100000"/>
              <a:defRPr sz="1800" b="0" i="0" u="none" strike="noStrike" kern="0" cap="none" spc="0" baseline="0">
                <a:solidFill>
                  <a:srgbClr val="000000"/>
                </a:solidFill>
                <a:uFillTx/>
              </a:defRPr>
            </a:pPr>
            <a:r>
              <a:rPr lang="en-GB" sz="2800" b="0" i="1" u="none" strike="noStrike" kern="1200" cap="none" spc="0" baseline="0" dirty="0">
                <a:solidFill>
                  <a:srgbClr val="0070C0"/>
                </a:solidFill>
                <a:uFillTx/>
                <a:latin typeface="Arial" pitchFamily="34"/>
                <a:cs typeface="Arial" pitchFamily="34"/>
              </a:rPr>
              <a:t>Please get in touch with your Virtual School Lead or via the address above should you have any queries at all.</a:t>
            </a:r>
            <a:endParaRPr lang="en-GB" sz="2800" b="0" i="1" u="none" strike="noStrike" kern="1200" cap="none" spc="0" baseline="0" dirty="0">
              <a:solidFill>
                <a:srgbClr val="0070C0"/>
              </a:solidFill>
              <a:uFillTx/>
              <a:latin typeface="Arial" pitchFamily="34"/>
            </a:endParaRPr>
          </a:p>
          <a:p>
            <a:pPr marL="0" indent="0">
              <a:buNone/>
            </a:pPr>
            <a:endParaRPr lang="en-GB" dirty="0"/>
          </a:p>
        </p:txBody>
      </p:sp>
    </p:spTree>
    <p:extLst>
      <p:ext uri="{BB962C8B-B14F-4D97-AF65-F5344CB8AC3E}">
        <p14:creationId xmlns:p14="http://schemas.microsoft.com/office/powerpoint/2010/main" val="3701999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53126-30A0-4E07-8766-D3A375255DB8}"/>
              </a:ext>
            </a:extLst>
          </p:cNvPr>
          <p:cNvSpPr>
            <a:spLocks noGrp="1"/>
          </p:cNvSpPr>
          <p:nvPr>
            <p:ph type="title"/>
          </p:nvPr>
        </p:nvSpPr>
        <p:spPr>
          <a:xfrm>
            <a:off x="2457724" y="262416"/>
            <a:ext cx="8800381" cy="1325563"/>
          </a:xfrm>
        </p:spPr>
        <p:txBody>
          <a:bodyPr/>
          <a:lstStyle/>
          <a:p>
            <a:r>
              <a:rPr lang="en-GB" b="1" dirty="0">
                <a:solidFill>
                  <a:srgbClr val="0070C0"/>
                </a:solidFill>
              </a:rPr>
              <a:t>Bolton’s Virtual School – </a:t>
            </a:r>
            <a:r>
              <a:rPr lang="en-GB" sz="2000" b="1" dirty="0">
                <a:solidFill>
                  <a:srgbClr val="0070C0"/>
                </a:solidFill>
              </a:rPr>
              <a:t>update on the team and their priorities </a:t>
            </a:r>
          </a:p>
        </p:txBody>
      </p:sp>
      <p:graphicFrame>
        <p:nvGraphicFramePr>
          <p:cNvPr id="20" name="Diagram 19">
            <a:extLst>
              <a:ext uri="{FF2B5EF4-FFF2-40B4-BE49-F238E27FC236}">
                <a16:creationId xmlns:a16="http://schemas.microsoft.com/office/drawing/2014/main" id="{2DE13A7E-4503-4428-9C1D-83C8BFDF7C2E}"/>
              </a:ext>
            </a:extLst>
          </p:cNvPr>
          <p:cNvGraphicFramePr/>
          <p:nvPr/>
        </p:nvGraphicFramePr>
        <p:xfrm>
          <a:off x="485900" y="889682"/>
          <a:ext cx="10697777" cy="62309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id="{D99A04C5-6FDA-4548-B508-6CDC6F11B45C}"/>
              </a:ext>
            </a:extLst>
          </p:cNvPr>
          <p:cNvSpPr/>
          <p:nvPr/>
        </p:nvSpPr>
        <p:spPr>
          <a:xfrm>
            <a:off x="3232298" y="4827181"/>
            <a:ext cx="8314660" cy="16055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All new members of staff, including the Head and Deputy  Head have QTS and experience of working in schools, some in Local authorities  to ensure effective challenge and support to schools and expertise in supporting our children.</a:t>
            </a:r>
          </a:p>
        </p:txBody>
      </p:sp>
    </p:spTree>
    <p:extLst>
      <p:ext uri="{BB962C8B-B14F-4D97-AF65-F5344CB8AC3E}">
        <p14:creationId xmlns:p14="http://schemas.microsoft.com/office/powerpoint/2010/main" val="150077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CBE0-A87D-4CD4-B2DD-41870C29115D}"/>
              </a:ext>
            </a:extLst>
          </p:cNvPr>
          <p:cNvSpPr>
            <a:spLocks noGrp="1"/>
          </p:cNvSpPr>
          <p:nvPr>
            <p:ph type="title"/>
          </p:nvPr>
        </p:nvSpPr>
        <p:spPr/>
        <p:txBody>
          <a:bodyPr>
            <a:normAutofit/>
          </a:bodyPr>
          <a:lstStyle/>
          <a:p>
            <a:r>
              <a:rPr lang="en-GB" sz="4400" b="1" i="0" u="none" strike="noStrike" baseline="0" dirty="0">
                <a:solidFill>
                  <a:srgbClr val="0070C0"/>
                </a:solidFill>
              </a:rPr>
              <a:t>Personal Education Plan (PEPs) </a:t>
            </a:r>
            <a:endParaRPr lang="en-GB" dirty="0">
              <a:solidFill>
                <a:srgbClr val="0070C0"/>
              </a:solidFill>
            </a:endParaRPr>
          </a:p>
        </p:txBody>
      </p:sp>
      <p:sp>
        <p:nvSpPr>
          <p:cNvPr id="3" name="Content Placeholder 2">
            <a:extLst>
              <a:ext uri="{FF2B5EF4-FFF2-40B4-BE49-F238E27FC236}">
                <a16:creationId xmlns:a16="http://schemas.microsoft.com/office/drawing/2014/main" id="{FEA231FC-2B2C-4A4B-ACD8-1D0465493B4D}"/>
              </a:ext>
            </a:extLst>
          </p:cNvPr>
          <p:cNvSpPr>
            <a:spLocks noGrp="1"/>
          </p:cNvSpPr>
          <p:nvPr>
            <p:ph idx="1"/>
          </p:nvPr>
        </p:nvSpPr>
        <p:spPr>
          <a:xfrm>
            <a:off x="238125" y="1600200"/>
            <a:ext cx="11696700" cy="5353050"/>
          </a:xfrm>
        </p:spPr>
        <p:txBody>
          <a:bodyPr>
            <a:normAutofit fontScale="85000" lnSpcReduction="20000"/>
          </a:bodyPr>
          <a:lstStyle/>
          <a:p>
            <a:pPr>
              <a:lnSpc>
                <a:spcPct val="100000"/>
              </a:lnSpc>
            </a:pPr>
            <a:r>
              <a:rPr lang="en-GB" sz="2800" b="0" i="0" u="none" strike="noStrike" baseline="0" dirty="0">
                <a:solidFill>
                  <a:srgbClr val="000000"/>
                </a:solidFill>
                <a:latin typeface="Arial" panose="020B0604020202020204" pitchFamily="34" charset="0"/>
              </a:rPr>
              <a:t>All looked after children must have a care plan, of which the PEP is an integral part.</a:t>
            </a:r>
          </a:p>
          <a:p>
            <a:pPr>
              <a:lnSpc>
                <a:spcPct val="100000"/>
              </a:lnSpc>
            </a:pPr>
            <a:r>
              <a:rPr lang="en-GB" dirty="0">
                <a:solidFill>
                  <a:srgbClr val="000000"/>
                </a:solidFill>
              </a:rPr>
              <a:t>The </a:t>
            </a:r>
            <a:r>
              <a:rPr lang="en-GB" sz="2800" dirty="0"/>
              <a:t>PEP should be a ‘living document’ which </a:t>
            </a:r>
            <a:r>
              <a:rPr lang="en-GB" sz="2800" b="1" u="sng" dirty="0"/>
              <a:t>MUST</a:t>
            </a:r>
            <a:r>
              <a:rPr lang="en-GB" sz="2800" dirty="0"/>
              <a:t> be reviewed at least </a:t>
            </a:r>
            <a:r>
              <a:rPr lang="en-GB" sz="2800" b="1" dirty="0"/>
              <a:t>once a term</a:t>
            </a:r>
            <a:r>
              <a:rPr lang="en-GB" sz="2800" dirty="0"/>
              <a:t>. </a:t>
            </a:r>
          </a:p>
          <a:p>
            <a:pPr>
              <a:lnSpc>
                <a:spcPct val="100000"/>
              </a:lnSpc>
            </a:pPr>
            <a:r>
              <a:rPr lang="en-GB" sz="2800" dirty="0"/>
              <a:t>Every education meeting within school should involve the PEP document. </a:t>
            </a:r>
            <a:endParaRPr lang="en-GB" sz="2800" b="0" i="0" u="none" strike="noStrike" baseline="0" dirty="0">
              <a:solidFill>
                <a:srgbClr val="000000"/>
              </a:solidFill>
              <a:latin typeface="Arial" panose="020B0604020202020204" pitchFamily="34" charset="0"/>
            </a:endParaRPr>
          </a:p>
          <a:p>
            <a:pPr>
              <a:lnSpc>
                <a:spcPct val="100000"/>
              </a:lnSpc>
            </a:pPr>
            <a:r>
              <a:rPr lang="en-GB" sz="2800" b="0" i="0" u="none" strike="noStrike" baseline="0" dirty="0">
                <a:solidFill>
                  <a:srgbClr val="000000"/>
                </a:solidFill>
                <a:latin typeface="Arial" panose="020B0604020202020204" pitchFamily="34" charset="0"/>
              </a:rPr>
              <a:t>Outcome focussed in line with Aspirations of the Child</a:t>
            </a:r>
          </a:p>
          <a:p>
            <a:pPr>
              <a:lnSpc>
                <a:spcPct val="100000"/>
              </a:lnSpc>
            </a:pPr>
            <a:r>
              <a:rPr lang="en-GB" sz="2800" b="0" i="0" u="none" strike="noStrike" baseline="0" dirty="0">
                <a:solidFill>
                  <a:srgbClr val="000000"/>
                </a:solidFill>
                <a:latin typeface="Arial" panose="020B0604020202020204" pitchFamily="34" charset="0"/>
              </a:rPr>
              <a:t>Pupil Premium Grant spend</a:t>
            </a:r>
          </a:p>
          <a:p>
            <a:pPr>
              <a:lnSpc>
                <a:spcPct val="100000"/>
              </a:lnSpc>
            </a:pPr>
            <a:r>
              <a:rPr lang="en-GB" dirty="0">
                <a:solidFill>
                  <a:srgbClr val="000000"/>
                </a:solidFill>
              </a:rPr>
              <a:t>S</a:t>
            </a:r>
            <a:r>
              <a:rPr lang="en-GB" sz="2800" b="0" i="0" u="none" strike="noStrike" baseline="0" dirty="0">
                <a:solidFill>
                  <a:srgbClr val="000000"/>
                </a:solidFill>
                <a:latin typeface="Arial" panose="020B0604020202020204" pitchFamily="34" charset="0"/>
              </a:rPr>
              <a:t>tory of the child’s current educational progress </a:t>
            </a:r>
          </a:p>
          <a:p>
            <a:pPr>
              <a:lnSpc>
                <a:spcPct val="100000"/>
              </a:lnSpc>
            </a:pPr>
            <a:r>
              <a:rPr lang="en-GB" dirty="0">
                <a:solidFill>
                  <a:srgbClr val="000000"/>
                </a:solidFill>
              </a:rPr>
              <a:t>Evidences how school is </a:t>
            </a:r>
            <a:r>
              <a:rPr lang="en-GB" sz="2800" b="0" i="0" u="none" strike="noStrike" baseline="0" dirty="0">
                <a:solidFill>
                  <a:srgbClr val="000000"/>
                </a:solidFill>
                <a:latin typeface="Arial" panose="020B0604020202020204" pitchFamily="34" charset="0"/>
              </a:rPr>
              <a:t>meeting the child’s educational needs. </a:t>
            </a:r>
          </a:p>
          <a:p>
            <a:pPr>
              <a:lnSpc>
                <a:spcPct val="100000"/>
              </a:lnSpc>
            </a:pPr>
            <a:r>
              <a:rPr lang="en-GB" sz="2800" b="0" i="0" u="none" strike="noStrike" baseline="0" dirty="0">
                <a:solidFill>
                  <a:srgbClr val="000000"/>
                </a:solidFill>
                <a:latin typeface="Arial" panose="020B0604020202020204" pitchFamily="34" charset="0"/>
              </a:rPr>
              <a:t>Feeds into the statutory review of the wider care plan.</a:t>
            </a:r>
          </a:p>
          <a:p>
            <a:pPr>
              <a:lnSpc>
                <a:spcPct val="100000"/>
              </a:lnSpc>
            </a:pPr>
            <a:r>
              <a:rPr lang="en-GB" sz="2800" b="0" i="0" u="none" strike="noStrike" baseline="0" dirty="0">
                <a:solidFill>
                  <a:srgbClr val="000000"/>
                </a:solidFill>
                <a:latin typeface="Arial" panose="020B0604020202020204" pitchFamily="34" charset="0"/>
              </a:rPr>
              <a:t>The quality of the PEP is the joint responsibility of the local authority that looks after the child and the school. </a:t>
            </a:r>
            <a:r>
              <a:rPr lang="en-GB" sz="2800" b="1" i="0" u="none" strike="noStrike" baseline="0" dirty="0">
                <a:solidFill>
                  <a:srgbClr val="000000"/>
                </a:solidFill>
                <a:latin typeface="Arial" panose="020B0604020202020204" pitchFamily="34" charset="0"/>
              </a:rPr>
              <a:t>All of those involved in the PEP process at all stages should involve the child </a:t>
            </a:r>
            <a:r>
              <a:rPr lang="en-GB" sz="2800" b="0" i="0" u="none" strike="noStrike" baseline="0" dirty="0">
                <a:solidFill>
                  <a:srgbClr val="000000"/>
                </a:solidFill>
                <a:latin typeface="Arial" panose="020B0604020202020204" pitchFamily="34" charset="0"/>
              </a:rPr>
              <a:t>and, where appropriate, the child’s parent and/or relevant family memb</a:t>
            </a:r>
            <a:r>
              <a:rPr lang="en-GB" sz="2800" dirty="0">
                <a:solidFill>
                  <a:srgbClr val="000000"/>
                </a:solidFill>
              </a:rPr>
              <a:t>ers.</a:t>
            </a:r>
            <a:endParaRPr lang="en-GB" sz="2800" b="0" i="0" u="none" strike="noStrike" baseline="0" dirty="0">
              <a:solidFill>
                <a:srgbClr val="000000"/>
              </a:solidFill>
              <a:latin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837730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2ECDD8-1381-4484-AFF8-FFDDCA6EE407}"/>
              </a:ext>
            </a:extLst>
          </p:cNvPr>
          <p:cNvSpPr>
            <a:spLocks noGrp="1"/>
          </p:cNvSpPr>
          <p:nvPr>
            <p:ph idx="1"/>
          </p:nvPr>
        </p:nvSpPr>
        <p:spPr>
          <a:xfrm>
            <a:off x="209549" y="1690688"/>
            <a:ext cx="11858625" cy="5167312"/>
          </a:xfrm>
        </p:spPr>
        <p:txBody>
          <a:bodyPr>
            <a:normAutofit fontScale="92500" lnSpcReduction="10000"/>
          </a:bodyPr>
          <a:lstStyle/>
          <a:p>
            <a:pPr marL="0" indent="0">
              <a:buNone/>
            </a:pPr>
            <a:r>
              <a:rPr lang="en-GB" sz="2800" b="0" i="0" u="none" strike="noStrike" baseline="0" dirty="0">
                <a:solidFill>
                  <a:srgbClr val="000000"/>
                </a:solidFill>
                <a:latin typeface="Arial" panose="020B0604020202020204" pitchFamily="34" charset="0"/>
              </a:rPr>
              <a:t>To be effective and high quality, a PEP should: </a:t>
            </a:r>
          </a:p>
          <a:p>
            <a:r>
              <a:rPr lang="en-GB" sz="2800" b="0" i="0" u="none" strike="noStrike" baseline="0" dirty="0">
                <a:solidFill>
                  <a:srgbClr val="002060"/>
                </a:solidFill>
                <a:latin typeface="Arial" panose="020B0604020202020204" pitchFamily="34" charset="0"/>
              </a:rPr>
              <a:t>be a ‘living’, evolving, comprehensive and enduring record of the child’s experience, progress and achievement (academic and otherwise), and inform any discussion about education during statutory reviews of the child’s wider care plan; </a:t>
            </a:r>
          </a:p>
          <a:p>
            <a:r>
              <a:rPr lang="en-GB" sz="2800" b="0" i="0" u="none" strike="noStrike" baseline="0" dirty="0">
                <a:solidFill>
                  <a:srgbClr val="002060"/>
                </a:solidFill>
                <a:latin typeface="Arial" panose="020B0604020202020204" pitchFamily="34" charset="0"/>
              </a:rPr>
              <a:t>be linked to, but not duplicate or conflict with, information in any other plans held by the child’s education setting or responsible authority – e.g. their care plan or Education, Health and Care Plan; </a:t>
            </a:r>
          </a:p>
          <a:p>
            <a:r>
              <a:rPr lang="en-GB" sz="2800" b="0" i="0" u="none" strike="noStrike" baseline="0" dirty="0">
                <a:solidFill>
                  <a:srgbClr val="002060"/>
                </a:solidFill>
                <a:latin typeface="Arial" panose="020B0604020202020204" pitchFamily="34" charset="0"/>
              </a:rPr>
              <a:t>identify developmental (including any related to attachment and past trauma) and educational needs (short and longer term) in relation to skills, knowledge, subject areas and experiences; </a:t>
            </a:r>
          </a:p>
          <a:p>
            <a:r>
              <a:rPr lang="en-GB" sz="2800" b="0" i="0" u="none" strike="noStrike" baseline="0" dirty="0">
                <a:solidFill>
                  <a:srgbClr val="002060"/>
                </a:solidFill>
                <a:latin typeface="Arial" panose="020B0604020202020204" pitchFamily="34" charset="0"/>
              </a:rPr>
              <a:t>say what will happen or is already happening to identify and support any mental health needs, including detailing any support that is required or ongoing from mental health specialist support servi</a:t>
            </a:r>
            <a:r>
              <a:rPr lang="en-GB" sz="2800" dirty="0">
                <a:solidFill>
                  <a:srgbClr val="002060"/>
                </a:solidFill>
              </a:rPr>
              <a:t>ces. </a:t>
            </a:r>
            <a:endParaRPr lang="en-GB" sz="2800" b="0" i="0" u="none" strike="noStrike" baseline="0" dirty="0">
              <a:solidFill>
                <a:srgbClr val="002060"/>
              </a:solidFill>
              <a:latin typeface="Arial" panose="020B0604020202020204" pitchFamily="34" charset="0"/>
            </a:endParaRPr>
          </a:p>
          <a:p>
            <a:endParaRPr lang="en-GB" dirty="0"/>
          </a:p>
        </p:txBody>
      </p:sp>
      <p:sp>
        <p:nvSpPr>
          <p:cNvPr id="4" name="Title 1">
            <a:extLst>
              <a:ext uri="{FF2B5EF4-FFF2-40B4-BE49-F238E27FC236}">
                <a16:creationId xmlns:a16="http://schemas.microsoft.com/office/drawing/2014/main" id="{70693B42-6834-4AC6-84A6-245D00360FF9}"/>
              </a:ext>
            </a:extLst>
          </p:cNvPr>
          <p:cNvSpPr txBox="1">
            <a:spLocks/>
          </p:cNvSpPr>
          <p:nvPr/>
        </p:nvSpPr>
        <p:spPr>
          <a:xfrm>
            <a:off x="2372443" y="365125"/>
            <a:ext cx="880038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Helvetica" panose="020B0604020202020204" pitchFamily="34" charset="0"/>
                <a:ea typeface="+mj-ea"/>
                <a:cs typeface="Helvetica" panose="020B0604020202020204" pitchFamily="34" charset="0"/>
              </a:defRPr>
            </a:lvl1pPr>
          </a:lstStyle>
          <a:p>
            <a:r>
              <a:rPr lang="en-GB" b="1" dirty="0">
                <a:solidFill>
                  <a:srgbClr val="0070C0"/>
                </a:solidFill>
              </a:rPr>
              <a:t>Personal Education Plan (PEPs) </a:t>
            </a:r>
            <a:endParaRPr lang="en-GB" dirty="0">
              <a:solidFill>
                <a:srgbClr val="0070C0"/>
              </a:solidFill>
            </a:endParaRPr>
          </a:p>
        </p:txBody>
      </p:sp>
    </p:spTree>
    <p:extLst>
      <p:ext uri="{BB962C8B-B14F-4D97-AF65-F5344CB8AC3E}">
        <p14:creationId xmlns:p14="http://schemas.microsoft.com/office/powerpoint/2010/main" val="181542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FB63-DCC8-4593-99EF-26BE57658CEF}"/>
              </a:ext>
            </a:extLst>
          </p:cNvPr>
          <p:cNvSpPr>
            <a:spLocks noGrp="1"/>
          </p:cNvSpPr>
          <p:nvPr>
            <p:ph type="title"/>
          </p:nvPr>
        </p:nvSpPr>
        <p:spPr>
          <a:xfrm>
            <a:off x="1953343" y="384175"/>
            <a:ext cx="8800381" cy="1325563"/>
          </a:xfrm>
        </p:spPr>
        <p:txBody>
          <a:bodyPr/>
          <a:lstStyle/>
          <a:p>
            <a:pPr algn="ctr"/>
            <a:r>
              <a:rPr lang="en-GB" sz="4400" b="1" i="0" u="none" strike="noStrike" baseline="0" dirty="0">
                <a:solidFill>
                  <a:srgbClr val="0070C0"/>
                </a:solidFill>
                <a:latin typeface="Arial" panose="020B0604020202020204" pitchFamily="34" charset="0"/>
              </a:rPr>
              <a:t>Initiating, developing and reviewing the PEP</a:t>
            </a:r>
            <a:endParaRPr lang="en-GB" dirty="0">
              <a:solidFill>
                <a:srgbClr val="0070C0"/>
              </a:solidFill>
            </a:endParaRPr>
          </a:p>
        </p:txBody>
      </p:sp>
      <p:sp>
        <p:nvSpPr>
          <p:cNvPr id="3" name="Content Placeholder 2">
            <a:extLst>
              <a:ext uri="{FF2B5EF4-FFF2-40B4-BE49-F238E27FC236}">
                <a16:creationId xmlns:a16="http://schemas.microsoft.com/office/drawing/2014/main" id="{6272090C-3439-4352-913F-604C66F5CA3F}"/>
              </a:ext>
            </a:extLst>
          </p:cNvPr>
          <p:cNvSpPr>
            <a:spLocks noGrp="1"/>
          </p:cNvSpPr>
          <p:nvPr>
            <p:ph idx="1"/>
          </p:nvPr>
        </p:nvSpPr>
        <p:spPr/>
        <p:txBody>
          <a:bodyPr>
            <a:normAutofit fontScale="85000" lnSpcReduction="20000"/>
          </a:bodyPr>
          <a:lstStyle/>
          <a:p>
            <a:pPr marL="0" indent="0">
              <a:buNone/>
            </a:pPr>
            <a:r>
              <a:rPr lang="en-GB" sz="2800" b="0" i="0" u="none" strike="noStrike" baseline="0" dirty="0">
                <a:solidFill>
                  <a:srgbClr val="000000"/>
                </a:solidFill>
                <a:latin typeface="Arial" panose="020B0604020202020204" pitchFamily="34" charset="0"/>
              </a:rPr>
              <a:t>Wherever the child is placed, their social worker, supported by the authority’s VSH, should take the lead to: </a:t>
            </a:r>
          </a:p>
          <a:p>
            <a:r>
              <a:rPr lang="en-GB" sz="2800" b="0" i="0" u="none" strike="noStrike" baseline="0" dirty="0">
                <a:solidFill>
                  <a:srgbClr val="002060"/>
                </a:solidFill>
                <a:latin typeface="Arial" panose="020B0604020202020204" pitchFamily="34" charset="0"/>
              </a:rPr>
              <a:t>initiate a PEP even where a looked-after child is without a school place. This includes meeting with appropriate education providers and the carer; </a:t>
            </a:r>
          </a:p>
          <a:p>
            <a:r>
              <a:rPr lang="en-GB" sz="2800" b="0" i="0" u="none" strike="noStrike" baseline="0" dirty="0">
                <a:solidFill>
                  <a:srgbClr val="002060"/>
                </a:solidFill>
                <a:latin typeface="Arial" panose="020B0604020202020204" pitchFamily="34" charset="0"/>
              </a:rPr>
              <a:t>ensure that where a child is placed in an emergency, the PEP is initiated within 10 working days of their becoming looked-after, wherever they are placed; </a:t>
            </a:r>
          </a:p>
          <a:p>
            <a:r>
              <a:rPr lang="en-GB" sz="2800" b="0" i="0" u="none" strike="noStrike" baseline="0" dirty="0">
                <a:solidFill>
                  <a:srgbClr val="002060"/>
                </a:solidFill>
                <a:latin typeface="Arial" panose="020B0604020202020204" pitchFamily="34" charset="0"/>
              </a:rPr>
              <a:t>ensure, with the support of others, including the VSH, that the PEP contains a summary of the child’s current attainment and progress (including any additional needs such as SEN and mental health needs); </a:t>
            </a:r>
          </a:p>
          <a:p>
            <a:r>
              <a:rPr lang="en-GB" sz="2800" b="0" i="0" u="none" strike="noStrike" baseline="0" dirty="0">
                <a:solidFill>
                  <a:srgbClr val="002060"/>
                </a:solidFill>
                <a:latin typeface="Arial" panose="020B0604020202020204" pitchFamily="34" charset="0"/>
              </a:rPr>
              <a:t> ensure the PEP is effective and is available for the first statutory review meeting of the care plan; and </a:t>
            </a:r>
          </a:p>
          <a:p>
            <a:r>
              <a:rPr lang="en-GB" sz="2800" b="0" i="0" u="none" strike="noStrike" baseline="0" dirty="0">
                <a:solidFill>
                  <a:srgbClr val="002060"/>
                </a:solidFill>
                <a:latin typeface="Arial" panose="020B0604020202020204" pitchFamily="34" charset="0"/>
              </a:rPr>
              <a:t> ensure the PEP gives details of who will take the plan forward and specifies timescales for action and revi</a:t>
            </a:r>
            <a:r>
              <a:rPr lang="en-GB" sz="2800" dirty="0">
                <a:solidFill>
                  <a:srgbClr val="002060"/>
                </a:solidFill>
              </a:rPr>
              <a:t>ew</a:t>
            </a:r>
            <a:r>
              <a:rPr lang="en-GB" dirty="0">
                <a:solidFill>
                  <a:srgbClr val="002060"/>
                </a:solidFill>
              </a:rPr>
              <a:t>, i.e. the Designated Teacher.</a:t>
            </a:r>
            <a:endParaRPr lang="en-GB" sz="2800" b="0" i="0" u="none" strike="noStrike" baseline="0" dirty="0">
              <a:solidFill>
                <a:srgbClr val="002060"/>
              </a:solidFill>
              <a:latin typeface="Arial" panose="020B0604020202020204" pitchFamily="34" charset="0"/>
            </a:endParaRPr>
          </a:p>
          <a:p>
            <a:endParaRPr lang="en-GB" dirty="0"/>
          </a:p>
        </p:txBody>
      </p:sp>
    </p:spTree>
    <p:extLst>
      <p:ext uri="{BB962C8B-B14F-4D97-AF65-F5344CB8AC3E}">
        <p14:creationId xmlns:p14="http://schemas.microsoft.com/office/powerpoint/2010/main" val="1876389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1B3BC-2289-4248-ABD2-B7F9E351B89E}"/>
              </a:ext>
            </a:extLst>
          </p:cNvPr>
          <p:cNvSpPr>
            <a:spLocks noGrp="1"/>
          </p:cNvSpPr>
          <p:nvPr>
            <p:ph type="title"/>
          </p:nvPr>
        </p:nvSpPr>
        <p:spPr>
          <a:xfrm>
            <a:off x="1305643" y="-9868"/>
            <a:ext cx="10886357" cy="913252"/>
          </a:xfrm>
        </p:spPr>
        <p:txBody>
          <a:bodyPr/>
          <a:lstStyle/>
          <a:p>
            <a:pPr algn="ctr"/>
            <a:r>
              <a:rPr lang="en-GB" b="1" dirty="0">
                <a:solidFill>
                  <a:srgbClr val="0070C0"/>
                </a:solidFill>
              </a:rPr>
              <a:t>PEP meetings – from September 2021</a:t>
            </a:r>
          </a:p>
        </p:txBody>
      </p:sp>
      <p:sp>
        <p:nvSpPr>
          <p:cNvPr id="3" name="Content Placeholder 2">
            <a:extLst>
              <a:ext uri="{FF2B5EF4-FFF2-40B4-BE49-F238E27FC236}">
                <a16:creationId xmlns:a16="http://schemas.microsoft.com/office/drawing/2014/main" id="{7F96A8E2-9807-4CAD-811D-8089C9D8AEDF}"/>
              </a:ext>
            </a:extLst>
          </p:cNvPr>
          <p:cNvSpPr>
            <a:spLocks noGrp="1"/>
          </p:cNvSpPr>
          <p:nvPr>
            <p:ph idx="1"/>
          </p:nvPr>
        </p:nvSpPr>
        <p:spPr>
          <a:xfrm>
            <a:off x="204787" y="705080"/>
            <a:ext cx="11782425" cy="5898385"/>
          </a:xfrm>
        </p:spPr>
        <p:txBody>
          <a:bodyPr>
            <a:normAutofit fontScale="85000" lnSpcReduction="10000"/>
          </a:bodyPr>
          <a:lstStyle/>
          <a:p>
            <a:pPr marL="0" lvl="0" indent="0">
              <a:lnSpc>
                <a:spcPct val="120000"/>
              </a:lnSpc>
              <a:buNone/>
            </a:pPr>
            <a:r>
              <a:rPr lang="en-GB" sz="3200" b="1" dirty="0">
                <a:solidFill>
                  <a:schemeClr val="accent2"/>
                </a:solidFill>
              </a:rPr>
              <a:t>The Designated Teacher role in the PEP</a:t>
            </a:r>
          </a:p>
          <a:p>
            <a:pPr>
              <a:lnSpc>
                <a:spcPct val="120000"/>
              </a:lnSpc>
            </a:pPr>
            <a:r>
              <a:rPr lang="en-GB" sz="3200" dirty="0">
                <a:solidFill>
                  <a:srgbClr val="002060"/>
                </a:solidFill>
              </a:rPr>
              <a:t>The designated teacher leads on how the PEP is developed and used in school to make sure the child’s progress towards education targets is monitored. They will be delegated 3 parts of the </a:t>
            </a:r>
            <a:r>
              <a:rPr lang="en-GB" sz="3200" dirty="0" err="1">
                <a:solidFill>
                  <a:srgbClr val="002060"/>
                </a:solidFill>
              </a:rPr>
              <a:t>ePEP</a:t>
            </a:r>
            <a:r>
              <a:rPr lang="en-GB" sz="3200" dirty="0">
                <a:solidFill>
                  <a:srgbClr val="002060"/>
                </a:solidFill>
              </a:rPr>
              <a:t>, some of which will be completed prior to the PEP meeting. They will chair the meeting and complete part 2 of the e-PEP following this. </a:t>
            </a:r>
            <a:r>
              <a:rPr lang="en-GB" sz="2800" dirty="0">
                <a:hlinkClick r:id="rId3"/>
              </a:rPr>
              <a:t>https://assets.publishing.service.gov.uk/government/uploads/system/uploads/attachment_data/file/683561/The_designated_teacher_for_looked-after_and_previously_looked-after_children.pdf</a:t>
            </a:r>
            <a:endParaRPr lang="en-GB" dirty="0"/>
          </a:p>
          <a:p>
            <a:pPr marL="0" indent="0">
              <a:buNone/>
            </a:pPr>
            <a:r>
              <a:rPr lang="en-GB" sz="3300" b="1" dirty="0">
                <a:solidFill>
                  <a:schemeClr val="accent2"/>
                </a:solidFill>
              </a:rPr>
              <a:t>The Virtual School role in the PEP</a:t>
            </a:r>
          </a:p>
          <a:p>
            <a:r>
              <a:rPr lang="en-GB" sz="3300" dirty="0">
                <a:solidFill>
                  <a:srgbClr val="002060"/>
                </a:solidFill>
              </a:rPr>
              <a:t>To ensure the PEP takes place at least once  term, to offer support and advice school and social worker, to quality assure the PEP. </a:t>
            </a:r>
          </a:p>
        </p:txBody>
      </p:sp>
      <p:sp>
        <p:nvSpPr>
          <p:cNvPr id="6" name="TextBox 5">
            <a:extLst>
              <a:ext uri="{FF2B5EF4-FFF2-40B4-BE49-F238E27FC236}">
                <a16:creationId xmlns:a16="http://schemas.microsoft.com/office/drawing/2014/main" id="{AA4FB62D-F01B-404B-B9B4-934F8284AC90}"/>
              </a:ext>
            </a:extLst>
          </p:cNvPr>
          <p:cNvSpPr txBox="1"/>
          <p:nvPr/>
        </p:nvSpPr>
        <p:spPr>
          <a:xfrm>
            <a:off x="204787" y="6152920"/>
            <a:ext cx="6272560" cy="646331"/>
          </a:xfrm>
          <a:prstGeom prst="rect">
            <a:avLst/>
          </a:prstGeom>
          <a:noFill/>
        </p:spPr>
        <p:txBody>
          <a:bodyPr wrap="square">
            <a:spAutoFit/>
          </a:bodyPr>
          <a:lstStyle/>
          <a:p>
            <a:r>
              <a:rPr kumimoji="0" lang="en-GB" sz="1800" b="0" i="0" u="none" strike="noStrike" kern="0" cap="none" spc="0" normalizeH="0" baseline="0" noProof="0" dirty="0">
                <a:ln>
                  <a:noFill/>
                </a:ln>
                <a:solidFill>
                  <a:sysClr val="windowText" lastClr="000000"/>
                </a:solidFill>
                <a:effectLst/>
                <a:uLnTx/>
                <a:uFillTx/>
                <a:hlinkClick r:id="rId4"/>
              </a:rPr>
              <a:t>\\bol-vmw-p-fsw03\lac_team\Bolton Virtual School\Quality Assurance\Bolton formal QA Feedback.docx</a:t>
            </a:r>
            <a:endParaRPr lang="en-GB" dirty="0"/>
          </a:p>
        </p:txBody>
      </p:sp>
    </p:spTree>
    <p:extLst>
      <p:ext uri="{BB962C8B-B14F-4D97-AF65-F5344CB8AC3E}">
        <p14:creationId xmlns:p14="http://schemas.microsoft.com/office/powerpoint/2010/main" val="2455864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3C2E-6C42-4A31-9DB0-245CC25394AD}"/>
              </a:ext>
            </a:extLst>
          </p:cNvPr>
          <p:cNvSpPr>
            <a:spLocks noGrp="1"/>
          </p:cNvSpPr>
          <p:nvPr>
            <p:ph type="title"/>
          </p:nvPr>
        </p:nvSpPr>
        <p:spPr/>
        <p:txBody>
          <a:bodyPr/>
          <a:lstStyle/>
          <a:p>
            <a:r>
              <a:rPr lang="en-GB" b="1" dirty="0">
                <a:solidFill>
                  <a:srgbClr val="0070C0"/>
                </a:solidFill>
              </a:rPr>
              <a:t>Virtual School attendance </a:t>
            </a:r>
          </a:p>
        </p:txBody>
      </p:sp>
      <p:sp>
        <p:nvSpPr>
          <p:cNvPr id="3" name="Content Placeholder 2">
            <a:extLst>
              <a:ext uri="{FF2B5EF4-FFF2-40B4-BE49-F238E27FC236}">
                <a16:creationId xmlns:a16="http://schemas.microsoft.com/office/drawing/2014/main" id="{0017EED0-D17F-42D2-B1C2-F20C5CF61A5C}"/>
              </a:ext>
            </a:extLst>
          </p:cNvPr>
          <p:cNvSpPr>
            <a:spLocks noGrp="1"/>
          </p:cNvSpPr>
          <p:nvPr>
            <p:ph idx="1"/>
          </p:nvPr>
        </p:nvSpPr>
        <p:spPr/>
        <p:txBody>
          <a:bodyPr/>
          <a:lstStyle/>
          <a:p>
            <a:pPr algn="just">
              <a:lnSpc>
                <a:spcPct val="107000"/>
              </a:lnSpc>
              <a:spcAft>
                <a:spcPts val="800"/>
              </a:spcAft>
            </a:pPr>
            <a:r>
              <a:rPr lang="en-US" sz="1800" b="1" dirty="0">
                <a:effectLst/>
                <a:latin typeface="Microsoft Sans Serif" panose="020B0604020202020204" pitchFamily="34" charset="0"/>
                <a:ea typeface="Calibri" panose="020F0502020204030204" pitchFamily="34" charset="0"/>
                <a:cs typeface="Times New Roman" panose="02020603050405020304" pitchFamily="18" charset="0"/>
              </a:rPr>
              <a:t>The Virtual School are unable to attend all PEP meetings and the criteria for Virtual School involvement in PEPs is as follows: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New case on Virtual School roll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School placement move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Pupils educated out of borough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‘Red’ rated case (concerns raised at Education Referral meeting (ERM) or due to poor attendance/engagement/school rated less than ‘good’ by </a:t>
            </a:r>
            <a:r>
              <a:rPr lang="en-US" sz="1800" dirty="0" err="1">
                <a:effectLst/>
                <a:latin typeface="Microsoft Sans Serif" panose="020B0604020202020204" pitchFamily="34" charset="0"/>
                <a:ea typeface="Calibri" panose="020F0502020204030204" pitchFamily="34" charset="0"/>
                <a:cs typeface="Times New Roman" panose="02020603050405020304" pitchFamily="18" charset="0"/>
              </a:rPr>
              <a:t>Ofsted</a:t>
            </a: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Need for independent chair due to professional disagreement </a:t>
            </a:r>
            <a:endParaRPr lang="en-US" sz="1800" dirty="0">
              <a:latin typeface="Microsoft Sans Serif"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n-US" sz="1800" dirty="0">
                <a:effectLst/>
                <a:latin typeface="Microsoft Sans Serif" panose="020B0604020202020204" pitchFamily="34" charset="0"/>
                <a:ea typeface="Calibri" panose="020F0502020204030204" pitchFamily="34" charset="0"/>
                <a:cs typeface="Times New Roman" panose="02020603050405020304" pitchFamily="18" charset="0"/>
              </a:rPr>
              <a:t>Key year groups such as Year 11 or Year 6.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77987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lton Virtual School updated  -  Read-Only" id="{FE29A70A-4159-4A9E-9C3E-608073A57C64}" vid="{62D384AB-A62B-4ADE-BC00-AB99A5F4E6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0267C7309BF64987724018E38FC8A1" ma:contentTypeVersion="6" ma:contentTypeDescription="Create a new document." ma:contentTypeScope="" ma:versionID="c486e2cec7725a729539788d820d2865">
  <xsd:schema xmlns:xsd="http://www.w3.org/2001/XMLSchema" xmlns:xs="http://www.w3.org/2001/XMLSchema" xmlns:p="http://schemas.microsoft.com/office/2006/metadata/properties" xmlns:ns2="5a24209d-1113-48f9-9a89-aa8a75cbc325" targetNamespace="http://schemas.microsoft.com/office/2006/metadata/properties" ma:root="true" ma:fieldsID="4e585b50d3dffe7e3914e2880bf88bb7" ns2:_="">
    <xsd:import namespace="5a24209d-1113-48f9-9a89-aa8a75cbc32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24209d-1113-48f9-9a89-aa8a75cbc3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9A63B3-A693-4EEF-88AE-F693D0ABC4A5}">
  <ds:schemaRefs>
    <ds:schemaRef ds:uri="http://purl.org/dc/elements/1.1/"/>
    <ds:schemaRef ds:uri="http://schemas.microsoft.com/office/2006/metadata/properties"/>
    <ds:schemaRef ds:uri="http://purl.org/dc/terms/"/>
    <ds:schemaRef ds:uri="http://schemas.openxmlformats.org/package/2006/metadata/core-properties"/>
    <ds:schemaRef ds:uri="5a24209d-1113-48f9-9a89-aa8a75cbc325"/>
    <ds:schemaRef ds:uri="http://purl.org/dc/dcmitype/"/>
    <ds:schemaRef ds:uri="http://schemas.microsoft.com/office/infopath/2007/PartnerControl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0A329442-3374-48F3-8C1E-1EE9EEDBC4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24209d-1113-48f9-9a89-aa8a75cbc3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0C4D72-2C25-4EEC-85B6-80A6F38357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Bolton Virtual School updated</Template>
  <TotalTime>699</TotalTime>
  <Words>3634</Words>
  <Application>Microsoft Office PowerPoint</Application>
  <PresentationFormat>Widescreen</PresentationFormat>
  <Paragraphs>280</Paragraphs>
  <Slides>29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Helvetica</vt:lpstr>
      <vt:lpstr>Microsoft Sans Serif</vt:lpstr>
      <vt:lpstr>Symbol</vt:lpstr>
      <vt:lpstr>Office Theme</vt:lpstr>
      <vt:lpstr>   </vt:lpstr>
      <vt:lpstr>e-Pep Roll Out</vt:lpstr>
      <vt:lpstr>Bolton’s Virtual School </vt:lpstr>
      <vt:lpstr>Bolton’s Virtual School – update on the team and their priorities </vt:lpstr>
      <vt:lpstr>Personal Education Plan (PEPs) </vt:lpstr>
      <vt:lpstr>PowerPoint Presentation</vt:lpstr>
      <vt:lpstr>Initiating, developing and reviewing the PEP</vt:lpstr>
      <vt:lpstr>PEP meetings – from September 2021</vt:lpstr>
      <vt:lpstr>Virtual School attendance </vt:lpstr>
      <vt:lpstr>Expectations of the social worker</vt:lpstr>
      <vt:lpstr>ePEP – Liquid Logic </vt:lpstr>
      <vt:lpstr>The e-PEP process</vt:lpstr>
      <vt:lpstr>Benefits of the e-PEP (GF)</vt:lpstr>
      <vt:lpstr>The e-PEP process</vt:lpstr>
      <vt:lpstr>Walk Through (DP)</vt:lpstr>
      <vt:lpstr>What do we need from you?</vt:lpstr>
      <vt:lpstr>Questions?? </vt:lpstr>
      <vt:lpstr>Step by step guide to completing the PEP</vt:lpstr>
      <vt:lpstr>Mental Health - SDQ</vt:lpstr>
      <vt:lpstr>How to complete the termly SDQ</vt:lpstr>
      <vt:lpstr>Preparing for my future </vt:lpstr>
      <vt:lpstr>Our views </vt:lpstr>
      <vt:lpstr>SMART and outcome focused targets</vt:lpstr>
      <vt:lpstr>Example target </vt:lpstr>
      <vt:lpstr>Pupil Premium funding </vt:lpstr>
      <vt:lpstr>Pupil Premium funding (cont.)</vt:lpstr>
      <vt:lpstr>Pupil Premium plus (PPG+) for looked-after children</vt:lpstr>
      <vt:lpstr>Appropriate use of PPG+</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Bolton’s Virtual School  Virtual School Head – Lindsay Nelson</dc:title>
  <dc:creator>Nelson, Lindsay</dc:creator>
  <cp:lastModifiedBy>Nelson, Lindsay</cp:lastModifiedBy>
  <cp:revision>27</cp:revision>
  <cp:lastPrinted>2021-06-18T12:21:44Z</cp:lastPrinted>
  <dcterms:created xsi:type="dcterms:W3CDTF">2021-06-30T11:47:40Z</dcterms:created>
  <dcterms:modified xsi:type="dcterms:W3CDTF">2021-10-26T19:22:07Z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opic">
    <vt:lpwstr>70;#Tools and Resources|f30e2b60-4437-4e21-b1c1-9f0fce0863ca</vt:lpwstr>
  </property>
  <property fmtid="{D5CDD505-2E9C-101B-9397-08002B2CF9AE}" pid="3" name="ContentTypeId">
    <vt:lpwstr>0x010100E10267C7309BF64987724018E38FC8A1</vt:lpwstr>
  </property>
  <property fmtid="{D5CDD505-2E9C-101B-9397-08002B2CF9AE}" pid="4" name="Function">
    <vt:lpwstr>19;#Communications and Marketing|21b9063c-aaa9-4179-86b1-10c6e0e7caef</vt:lpwstr>
  </property>
  <property fmtid="{D5CDD505-2E9C-101B-9397-08002B2CF9AE}" pid="5" name="Bolton Document Type">
    <vt:lpwstr>95;#Templates|db1bba78-799d-4873-a494-686ebe9dc4a8</vt:lpwstr>
  </property>
</Properties>
</file>